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xlsx" ContentType="application/vnd.openxmlformats-officedocument.spreadsheetml.sheet"/>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6"/>
  </p:handoutMasterIdLst>
  <p:sldIdLst>
    <p:sldId id="256" r:id="rId2"/>
    <p:sldId id="257" r:id="rId3"/>
    <p:sldId id="258" r:id="rId4"/>
    <p:sldId id="259" r:id="rId5"/>
    <p:sldId id="260" r:id="rId6"/>
    <p:sldId id="281" r:id="rId7"/>
    <p:sldId id="267" r:id="rId8"/>
    <p:sldId id="269" r:id="rId9"/>
    <p:sldId id="270" r:id="rId10"/>
    <p:sldId id="277" r:id="rId11"/>
    <p:sldId id="262" r:id="rId12"/>
    <p:sldId id="263" r:id="rId13"/>
    <p:sldId id="264" r:id="rId14"/>
    <p:sldId id="265" r:id="rId15"/>
    <p:sldId id="266" r:id="rId16"/>
    <p:sldId id="283" r:id="rId17"/>
    <p:sldId id="271" r:id="rId18"/>
    <p:sldId id="289" r:id="rId19"/>
    <p:sldId id="272" r:id="rId20"/>
    <p:sldId id="284" r:id="rId21"/>
    <p:sldId id="276" r:id="rId22"/>
    <p:sldId id="285" r:id="rId23"/>
    <p:sldId id="282" r:id="rId24"/>
    <p:sldId id="286" r:id="rId25"/>
    <p:sldId id="287" r:id="rId26"/>
    <p:sldId id="288" r:id="rId27"/>
    <p:sldId id="273" r:id="rId28"/>
    <p:sldId id="290" r:id="rId29"/>
    <p:sldId id="274" r:id="rId30"/>
    <p:sldId id="278" r:id="rId31"/>
    <p:sldId id="291" r:id="rId32"/>
    <p:sldId id="292" r:id="rId33"/>
    <p:sldId id="280" r:id="rId34"/>
    <p:sldId id="279" r:id="rId35"/>
  </p:sldIdLst>
  <p:sldSz cx="9144000" cy="6858000" type="screen4x3"/>
  <p:notesSz cx="6888163" cy="100203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888" y="-1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各データ!$B$3</c:f>
              <c:strCache>
                <c:ptCount val="1"/>
                <c:pt idx="0">
                  <c:v>男</c:v>
                </c:pt>
              </c:strCache>
            </c:strRef>
          </c:tx>
          <c:spPr>
            <a:solidFill>
              <a:schemeClr val="accent6">
                <a:lumMod val="40000"/>
                <a:lumOff val="60000"/>
              </a:schemeClr>
            </a:solidFill>
          </c:spPr>
          <c:invertIfNegative val="0"/>
          <c:cat>
            <c:strRef>
              <c:f>各データ!$A$4:$A$12</c:f>
              <c:strCache>
                <c:ptCount val="9"/>
                <c:pt idx="0">
                  <c:v>１０代</c:v>
                </c:pt>
                <c:pt idx="1">
                  <c:v>２０代</c:v>
                </c:pt>
                <c:pt idx="2">
                  <c:v>３０代</c:v>
                </c:pt>
                <c:pt idx="3">
                  <c:v>４０代</c:v>
                </c:pt>
                <c:pt idx="4">
                  <c:v>５０代</c:v>
                </c:pt>
                <c:pt idx="5">
                  <c:v>６０代</c:v>
                </c:pt>
                <c:pt idx="6">
                  <c:v>７０代</c:v>
                </c:pt>
                <c:pt idx="7">
                  <c:v>８０代</c:v>
                </c:pt>
                <c:pt idx="8">
                  <c:v>その他</c:v>
                </c:pt>
              </c:strCache>
            </c:strRef>
          </c:cat>
          <c:val>
            <c:numRef>
              <c:f>各データ!$B$4:$B$12</c:f>
              <c:numCache>
                <c:formatCode>General</c:formatCode>
                <c:ptCount val="9"/>
                <c:pt idx="0">
                  <c:v>51.0</c:v>
                </c:pt>
                <c:pt idx="1">
                  <c:v>30.0</c:v>
                </c:pt>
                <c:pt idx="2">
                  <c:v>31.0</c:v>
                </c:pt>
                <c:pt idx="3">
                  <c:v>40.0</c:v>
                </c:pt>
                <c:pt idx="4">
                  <c:v>35.0</c:v>
                </c:pt>
                <c:pt idx="5">
                  <c:v>44.0</c:v>
                </c:pt>
                <c:pt idx="6">
                  <c:v>18.0</c:v>
                </c:pt>
                <c:pt idx="8">
                  <c:v>3.0</c:v>
                </c:pt>
              </c:numCache>
            </c:numRef>
          </c:val>
        </c:ser>
        <c:ser>
          <c:idx val="1"/>
          <c:order val="1"/>
          <c:tx>
            <c:strRef>
              <c:f>各データ!$C$3</c:f>
              <c:strCache>
                <c:ptCount val="1"/>
                <c:pt idx="0">
                  <c:v>女</c:v>
                </c:pt>
              </c:strCache>
            </c:strRef>
          </c:tx>
          <c:spPr>
            <a:solidFill>
              <a:schemeClr val="accent1">
                <a:lumMod val="40000"/>
                <a:lumOff val="60000"/>
              </a:schemeClr>
            </a:solidFill>
          </c:spPr>
          <c:invertIfNegative val="0"/>
          <c:cat>
            <c:strRef>
              <c:f>各データ!$A$4:$A$12</c:f>
              <c:strCache>
                <c:ptCount val="9"/>
                <c:pt idx="0">
                  <c:v>１０代</c:v>
                </c:pt>
                <c:pt idx="1">
                  <c:v>２０代</c:v>
                </c:pt>
                <c:pt idx="2">
                  <c:v>３０代</c:v>
                </c:pt>
                <c:pt idx="3">
                  <c:v>４０代</c:v>
                </c:pt>
                <c:pt idx="4">
                  <c:v>５０代</c:v>
                </c:pt>
                <c:pt idx="5">
                  <c:v>６０代</c:v>
                </c:pt>
                <c:pt idx="6">
                  <c:v>７０代</c:v>
                </c:pt>
                <c:pt idx="7">
                  <c:v>８０代</c:v>
                </c:pt>
                <c:pt idx="8">
                  <c:v>その他</c:v>
                </c:pt>
              </c:strCache>
            </c:strRef>
          </c:cat>
          <c:val>
            <c:numRef>
              <c:f>各データ!$C$4:$C$12</c:f>
              <c:numCache>
                <c:formatCode>General</c:formatCode>
                <c:ptCount val="9"/>
                <c:pt idx="0">
                  <c:v>90.0</c:v>
                </c:pt>
                <c:pt idx="1">
                  <c:v>53.0</c:v>
                </c:pt>
                <c:pt idx="2">
                  <c:v>40.0</c:v>
                </c:pt>
                <c:pt idx="3">
                  <c:v>35.0</c:v>
                </c:pt>
                <c:pt idx="4">
                  <c:v>56.0</c:v>
                </c:pt>
                <c:pt idx="5">
                  <c:v>68.0</c:v>
                </c:pt>
                <c:pt idx="6">
                  <c:v>29.0</c:v>
                </c:pt>
                <c:pt idx="7">
                  <c:v>1.0</c:v>
                </c:pt>
                <c:pt idx="8">
                  <c:v>3.0</c:v>
                </c:pt>
              </c:numCache>
            </c:numRef>
          </c:val>
        </c:ser>
        <c:dLbls>
          <c:showLegendKey val="0"/>
          <c:showVal val="0"/>
          <c:showCatName val="0"/>
          <c:showSerName val="0"/>
          <c:showPercent val="0"/>
          <c:showBubbleSize val="0"/>
        </c:dLbls>
        <c:gapWidth val="150"/>
        <c:axId val="279275672"/>
        <c:axId val="285257240"/>
      </c:barChart>
      <c:catAx>
        <c:axId val="279275672"/>
        <c:scaling>
          <c:orientation val="minMax"/>
        </c:scaling>
        <c:delete val="0"/>
        <c:axPos val="b"/>
        <c:majorTickMark val="out"/>
        <c:minorTickMark val="none"/>
        <c:tickLblPos val="nextTo"/>
        <c:crossAx val="285257240"/>
        <c:crosses val="autoZero"/>
        <c:auto val="1"/>
        <c:lblAlgn val="ctr"/>
        <c:lblOffset val="100"/>
        <c:noMultiLvlLbl val="0"/>
      </c:catAx>
      <c:valAx>
        <c:axId val="285257240"/>
        <c:scaling>
          <c:orientation val="minMax"/>
        </c:scaling>
        <c:delete val="0"/>
        <c:axPos val="l"/>
        <c:majorGridlines/>
        <c:numFmt formatCode="General" sourceLinked="1"/>
        <c:majorTickMark val="out"/>
        <c:minorTickMark val="none"/>
        <c:tickLblPos val="nextTo"/>
        <c:crossAx val="279275672"/>
        <c:crosses val="autoZero"/>
        <c:crossBetween val="between"/>
      </c:valAx>
    </c:plotArea>
    <c:legend>
      <c:legendPos val="r"/>
      <c:layout/>
      <c:overlay val="0"/>
    </c:legend>
    <c:plotVisOnly val="1"/>
    <c:dispBlanksAs val="gap"/>
    <c:showDLblsOverMax val="0"/>
  </c:chart>
  <c:spPr>
    <a:solidFill>
      <a:schemeClr val="accent4">
        <a:lumMod val="20000"/>
        <a:lumOff val="80000"/>
      </a:schemeClr>
    </a:solidFill>
    <a:ln>
      <a:solidFill>
        <a:schemeClr val="tx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dirty="0" smtClean="0"/>
              <a:t>男性</a:t>
            </a:r>
            <a:endParaRPr lang="ja-JP" altLang="en-US" dirty="0"/>
          </a:p>
        </c:rich>
      </c:tx>
      <c:layout/>
      <c:overlay val="0"/>
    </c:title>
    <c:autoTitleDeleted val="0"/>
    <c:plotArea>
      <c:layout/>
      <c:pieChart>
        <c:varyColors val="1"/>
        <c:ser>
          <c:idx val="0"/>
          <c:order val="0"/>
          <c:tx>
            <c:strRef>
              <c:f>各データ!$B$3</c:f>
              <c:strCache>
                <c:ptCount val="1"/>
                <c:pt idx="0">
                  <c:v>男</c:v>
                </c:pt>
              </c:strCache>
            </c:strRef>
          </c:tx>
          <c:cat>
            <c:strRef>
              <c:f>各データ!$A$4:$A$12</c:f>
              <c:strCache>
                <c:ptCount val="9"/>
                <c:pt idx="0">
                  <c:v>１０代</c:v>
                </c:pt>
                <c:pt idx="1">
                  <c:v>２０代</c:v>
                </c:pt>
                <c:pt idx="2">
                  <c:v>３０代</c:v>
                </c:pt>
                <c:pt idx="3">
                  <c:v>４０代</c:v>
                </c:pt>
                <c:pt idx="4">
                  <c:v>５０代</c:v>
                </c:pt>
                <c:pt idx="5">
                  <c:v>６０代</c:v>
                </c:pt>
                <c:pt idx="6">
                  <c:v>７０代</c:v>
                </c:pt>
                <c:pt idx="7">
                  <c:v>８０代</c:v>
                </c:pt>
                <c:pt idx="8">
                  <c:v>その他</c:v>
                </c:pt>
              </c:strCache>
            </c:strRef>
          </c:cat>
          <c:val>
            <c:numRef>
              <c:f>各データ!$B$4:$B$12</c:f>
              <c:numCache>
                <c:formatCode>General</c:formatCode>
                <c:ptCount val="9"/>
                <c:pt idx="0">
                  <c:v>51.0</c:v>
                </c:pt>
                <c:pt idx="1">
                  <c:v>30.0</c:v>
                </c:pt>
                <c:pt idx="2">
                  <c:v>31.0</c:v>
                </c:pt>
                <c:pt idx="3">
                  <c:v>40.0</c:v>
                </c:pt>
                <c:pt idx="4">
                  <c:v>35.0</c:v>
                </c:pt>
                <c:pt idx="5">
                  <c:v>44.0</c:v>
                </c:pt>
                <c:pt idx="6">
                  <c:v>18.0</c:v>
                </c:pt>
                <c:pt idx="8">
                  <c:v>3.0</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spPr>
    <a:solidFill>
      <a:schemeClr val="accent5">
        <a:lumMod val="20000"/>
        <a:lumOff val="80000"/>
      </a:schemeClr>
    </a:solidFill>
    <a:ln>
      <a:solidFill>
        <a:schemeClr val="tx1"/>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a:t>女性</a:t>
            </a:r>
          </a:p>
        </c:rich>
      </c:tx>
      <c:layout>
        <c:manualLayout>
          <c:xMode val="edge"/>
          <c:yMode val="edge"/>
          <c:x val="0.367329781785764"/>
          <c:y val="0.00460621334471608"/>
        </c:manualLayout>
      </c:layout>
      <c:overlay val="0"/>
    </c:title>
    <c:autoTitleDeleted val="0"/>
    <c:plotArea>
      <c:layout/>
      <c:pieChart>
        <c:varyColors val="1"/>
        <c:ser>
          <c:idx val="1"/>
          <c:order val="1"/>
          <c:tx>
            <c:strRef>
              <c:f>各データ!$C$3</c:f>
              <c:strCache>
                <c:ptCount val="1"/>
                <c:pt idx="0">
                  <c:v>女</c:v>
                </c:pt>
              </c:strCache>
            </c:strRef>
          </c:tx>
          <c:cat>
            <c:strRef>
              <c:f>各データ!$A$4:$A$12</c:f>
              <c:strCache>
                <c:ptCount val="9"/>
                <c:pt idx="0">
                  <c:v>１０代</c:v>
                </c:pt>
                <c:pt idx="1">
                  <c:v>２０代</c:v>
                </c:pt>
                <c:pt idx="2">
                  <c:v>３０代</c:v>
                </c:pt>
                <c:pt idx="3">
                  <c:v>４０代</c:v>
                </c:pt>
                <c:pt idx="4">
                  <c:v>５０代</c:v>
                </c:pt>
                <c:pt idx="5">
                  <c:v>６０代</c:v>
                </c:pt>
                <c:pt idx="6">
                  <c:v>７０代</c:v>
                </c:pt>
                <c:pt idx="7">
                  <c:v>８０代</c:v>
                </c:pt>
                <c:pt idx="8">
                  <c:v>その他</c:v>
                </c:pt>
              </c:strCache>
            </c:strRef>
          </c:cat>
          <c:val>
            <c:numRef>
              <c:f>各データ!$C$4:$C$12</c:f>
              <c:numCache>
                <c:formatCode>General</c:formatCode>
                <c:ptCount val="9"/>
                <c:pt idx="0">
                  <c:v>90.0</c:v>
                </c:pt>
                <c:pt idx="1">
                  <c:v>53.0</c:v>
                </c:pt>
                <c:pt idx="2">
                  <c:v>40.0</c:v>
                </c:pt>
                <c:pt idx="3">
                  <c:v>35.0</c:v>
                </c:pt>
                <c:pt idx="4">
                  <c:v>56.0</c:v>
                </c:pt>
                <c:pt idx="5">
                  <c:v>68.0</c:v>
                </c:pt>
                <c:pt idx="6">
                  <c:v>29.0</c:v>
                </c:pt>
                <c:pt idx="7">
                  <c:v>1.0</c:v>
                </c:pt>
                <c:pt idx="8">
                  <c:v>3.0</c:v>
                </c:pt>
              </c:numCache>
            </c:numRef>
          </c:val>
        </c:ser>
        <c:ser>
          <c:idx val="0"/>
          <c:order val="0"/>
          <c:tx>
            <c:strRef>
              <c:f>各データ!$B$3</c:f>
              <c:strCache>
                <c:ptCount val="1"/>
                <c:pt idx="0">
                  <c:v>男</c:v>
                </c:pt>
              </c:strCache>
            </c:strRef>
          </c:tx>
          <c:cat>
            <c:strRef>
              <c:f>各データ!$A$4:$A$12</c:f>
              <c:strCache>
                <c:ptCount val="9"/>
                <c:pt idx="0">
                  <c:v>１０代</c:v>
                </c:pt>
                <c:pt idx="1">
                  <c:v>２０代</c:v>
                </c:pt>
                <c:pt idx="2">
                  <c:v>３０代</c:v>
                </c:pt>
                <c:pt idx="3">
                  <c:v>４０代</c:v>
                </c:pt>
                <c:pt idx="4">
                  <c:v>５０代</c:v>
                </c:pt>
                <c:pt idx="5">
                  <c:v>６０代</c:v>
                </c:pt>
                <c:pt idx="6">
                  <c:v>７０代</c:v>
                </c:pt>
                <c:pt idx="7">
                  <c:v>８０代</c:v>
                </c:pt>
                <c:pt idx="8">
                  <c:v>その他</c:v>
                </c:pt>
              </c:strCache>
            </c:strRef>
          </c:cat>
          <c:val>
            <c:numRef>
              <c:f>各データ!$B$4:$B$12</c:f>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spPr>
    <a:solidFill>
      <a:schemeClr val="accent2">
        <a:lumMod val="20000"/>
        <a:lumOff val="80000"/>
      </a:schemeClr>
    </a:solidFill>
    <a:ln>
      <a:solidFill>
        <a:schemeClr val="tx1"/>
      </a:solid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845636199152475"/>
          <c:y val="0.0455193012742174"/>
          <c:w val="0.801305013728633"/>
          <c:h val="0.785340304068779"/>
        </c:manualLayout>
      </c:layout>
      <c:barChart>
        <c:barDir val="col"/>
        <c:grouping val="stacked"/>
        <c:varyColors val="0"/>
        <c:ser>
          <c:idx val="0"/>
          <c:order val="0"/>
          <c:tx>
            <c:strRef>
              <c:f>各データ!$L$4</c:f>
              <c:strCache>
                <c:ptCount val="1"/>
                <c:pt idx="0">
                  <c:v>男性</c:v>
                </c:pt>
              </c:strCache>
            </c:strRef>
          </c:tx>
          <c:invertIfNegative val="0"/>
          <c:cat>
            <c:strRef>
              <c:f>各データ!$K$5:$K$25</c:f>
              <c:strCache>
                <c:ptCount val="21"/>
                <c:pt idx="0">
                  <c:v>富山県</c:v>
                </c:pt>
                <c:pt idx="1">
                  <c:v>岐阜県</c:v>
                </c:pt>
                <c:pt idx="2">
                  <c:v>石川県</c:v>
                </c:pt>
                <c:pt idx="3">
                  <c:v>福井県</c:v>
                </c:pt>
                <c:pt idx="4">
                  <c:v>愛知県</c:v>
                </c:pt>
                <c:pt idx="5">
                  <c:v>滋賀県</c:v>
                </c:pt>
                <c:pt idx="6">
                  <c:v>三重県</c:v>
                </c:pt>
                <c:pt idx="7">
                  <c:v>京都府</c:v>
                </c:pt>
                <c:pt idx="8">
                  <c:v>奈良県</c:v>
                </c:pt>
                <c:pt idx="9">
                  <c:v>大阪府</c:v>
                </c:pt>
                <c:pt idx="10">
                  <c:v>和歌山県</c:v>
                </c:pt>
                <c:pt idx="11">
                  <c:v>兵庫県</c:v>
                </c:pt>
                <c:pt idx="12">
                  <c:v>鳥取県</c:v>
                </c:pt>
                <c:pt idx="13">
                  <c:v>岡山県</c:v>
                </c:pt>
                <c:pt idx="14">
                  <c:v>島根県</c:v>
                </c:pt>
                <c:pt idx="15">
                  <c:v>広島県</c:v>
                </c:pt>
                <c:pt idx="16">
                  <c:v>山口県</c:v>
                </c:pt>
                <c:pt idx="17">
                  <c:v>香川県</c:v>
                </c:pt>
                <c:pt idx="18">
                  <c:v>徳島県</c:v>
                </c:pt>
                <c:pt idx="19">
                  <c:v>愛媛県</c:v>
                </c:pt>
                <c:pt idx="20">
                  <c:v>高知県</c:v>
                </c:pt>
              </c:strCache>
            </c:strRef>
          </c:cat>
          <c:val>
            <c:numRef>
              <c:f>各データ!$L$5:$L$25</c:f>
              <c:numCache>
                <c:formatCode>General</c:formatCode>
                <c:ptCount val="21"/>
                <c:pt idx="2">
                  <c:v>1.0</c:v>
                </c:pt>
                <c:pt idx="4">
                  <c:v>10.0</c:v>
                </c:pt>
                <c:pt idx="5">
                  <c:v>4.0</c:v>
                </c:pt>
                <c:pt idx="6">
                  <c:v>5.0</c:v>
                </c:pt>
                <c:pt idx="7">
                  <c:v>12.0</c:v>
                </c:pt>
                <c:pt idx="8">
                  <c:v>7.0</c:v>
                </c:pt>
                <c:pt idx="9">
                  <c:v>25.0</c:v>
                </c:pt>
                <c:pt idx="10">
                  <c:v>1.0</c:v>
                </c:pt>
                <c:pt idx="11">
                  <c:v>68.0</c:v>
                </c:pt>
                <c:pt idx="13">
                  <c:v>2.0</c:v>
                </c:pt>
                <c:pt idx="15">
                  <c:v>8.0</c:v>
                </c:pt>
                <c:pt idx="16">
                  <c:v>5.0</c:v>
                </c:pt>
                <c:pt idx="17">
                  <c:v>6.0</c:v>
                </c:pt>
                <c:pt idx="20">
                  <c:v>3.0</c:v>
                </c:pt>
              </c:numCache>
            </c:numRef>
          </c:val>
        </c:ser>
        <c:ser>
          <c:idx val="1"/>
          <c:order val="1"/>
          <c:tx>
            <c:strRef>
              <c:f>各データ!$M$4</c:f>
              <c:strCache>
                <c:ptCount val="1"/>
                <c:pt idx="0">
                  <c:v>女性</c:v>
                </c:pt>
              </c:strCache>
            </c:strRef>
          </c:tx>
          <c:invertIfNegative val="0"/>
          <c:cat>
            <c:strRef>
              <c:f>各データ!$K$5:$K$25</c:f>
              <c:strCache>
                <c:ptCount val="21"/>
                <c:pt idx="0">
                  <c:v>富山県</c:v>
                </c:pt>
                <c:pt idx="1">
                  <c:v>岐阜県</c:v>
                </c:pt>
                <c:pt idx="2">
                  <c:v>石川県</c:v>
                </c:pt>
                <c:pt idx="3">
                  <c:v>福井県</c:v>
                </c:pt>
                <c:pt idx="4">
                  <c:v>愛知県</c:v>
                </c:pt>
                <c:pt idx="5">
                  <c:v>滋賀県</c:v>
                </c:pt>
                <c:pt idx="6">
                  <c:v>三重県</c:v>
                </c:pt>
                <c:pt idx="7">
                  <c:v>京都府</c:v>
                </c:pt>
                <c:pt idx="8">
                  <c:v>奈良県</c:v>
                </c:pt>
                <c:pt idx="9">
                  <c:v>大阪府</c:v>
                </c:pt>
                <c:pt idx="10">
                  <c:v>和歌山県</c:v>
                </c:pt>
                <c:pt idx="11">
                  <c:v>兵庫県</c:v>
                </c:pt>
                <c:pt idx="12">
                  <c:v>鳥取県</c:v>
                </c:pt>
                <c:pt idx="13">
                  <c:v>岡山県</c:v>
                </c:pt>
                <c:pt idx="14">
                  <c:v>島根県</c:v>
                </c:pt>
                <c:pt idx="15">
                  <c:v>広島県</c:v>
                </c:pt>
                <c:pt idx="16">
                  <c:v>山口県</c:v>
                </c:pt>
                <c:pt idx="17">
                  <c:v>香川県</c:v>
                </c:pt>
                <c:pt idx="18">
                  <c:v>徳島県</c:v>
                </c:pt>
                <c:pt idx="19">
                  <c:v>愛媛県</c:v>
                </c:pt>
                <c:pt idx="20">
                  <c:v>高知県</c:v>
                </c:pt>
              </c:strCache>
            </c:strRef>
          </c:cat>
          <c:val>
            <c:numRef>
              <c:f>各データ!$M$5:$M$25</c:f>
              <c:numCache>
                <c:formatCode>General</c:formatCode>
                <c:ptCount val="21"/>
                <c:pt idx="1">
                  <c:v>1.0</c:v>
                </c:pt>
                <c:pt idx="2">
                  <c:v>2.0</c:v>
                </c:pt>
                <c:pt idx="4">
                  <c:v>36.0</c:v>
                </c:pt>
                <c:pt idx="5">
                  <c:v>4.0</c:v>
                </c:pt>
                <c:pt idx="6">
                  <c:v>2.0</c:v>
                </c:pt>
                <c:pt idx="7">
                  <c:v>18.0</c:v>
                </c:pt>
                <c:pt idx="8">
                  <c:v>4.0</c:v>
                </c:pt>
                <c:pt idx="9">
                  <c:v>30.0</c:v>
                </c:pt>
                <c:pt idx="10">
                  <c:v>1.0</c:v>
                </c:pt>
                <c:pt idx="11">
                  <c:v>59.0</c:v>
                </c:pt>
                <c:pt idx="13">
                  <c:v>29.0</c:v>
                </c:pt>
                <c:pt idx="14">
                  <c:v>1.0</c:v>
                </c:pt>
                <c:pt idx="15">
                  <c:v>16.0</c:v>
                </c:pt>
                <c:pt idx="16">
                  <c:v>9.0</c:v>
                </c:pt>
                <c:pt idx="17">
                  <c:v>7.0</c:v>
                </c:pt>
                <c:pt idx="18">
                  <c:v>1.0</c:v>
                </c:pt>
                <c:pt idx="19">
                  <c:v>4.0</c:v>
                </c:pt>
              </c:numCache>
            </c:numRef>
          </c:val>
        </c:ser>
        <c:dLbls>
          <c:showLegendKey val="0"/>
          <c:showVal val="0"/>
          <c:showCatName val="0"/>
          <c:showSerName val="0"/>
          <c:showPercent val="0"/>
          <c:showBubbleSize val="0"/>
        </c:dLbls>
        <c:gapWidth val="150"/>
        <c:overlap val="100"/>
        <c:axId val="285826280"/>
        <c:axId val="285829288"/>
      </c:barChart>
      <c:catAx>
        <c:axId val="285826280"/>
        <c:scaling>
          <c:orientation val="minMax"/>
        </c:scaling>
        <c:delete val="0"/>
        <c:axPos val="b"/>
        <c:majorTickMark val="out"/>
        <c:minorTickMark val="none"/>
        <c:tickLblPos val="nextTo"/>
        <c:txPr>
          <a:bodyPr rot="0" vert="eaVert"/>
          <a:lstStyle/>
          <a:p>
            <a:pPr>
              <a:defRPr/>
            </a:pPr>
            <a:endParaRPr lang="ja-JP"/>
          </a:p>
        </c:txPr>
        <c:crossAx val="285829288"/>
        <c:crosses val="autoZero"/>
        <c:auto val="1"/>
        <c:lblAlgn val="ctr"/>
        <c:lblOffset val="100"/>
        <c:noMultiLvlLbl val="0"/>
      </c:catAx>
      <c:valAx>
        <c:axId val="285829288"/>
        <c:scaling>
          <c:orientation val="minMax"/>
        </c:scaling>
        <c:delete val="0"/>
        <c:axPos val="l"/>
        <c:majorGridlines/>
        <c:numFmt formatCode="General" sourceLinked="1"/>
        <c:majorTickMark val="out"/>
        <c:minorTickMark val="none"/>
        <c:tickLblPos val="nextTo"/>
        <c:crossAx val="285826280"/>
        <c:crosses val="autoZero"/>
        <c:crossBetween val="between"/>
      </c:valAx>
    </c:plotArea>
    <c:legend>
      <c:legendPos val="r"/>
      <c:layout/>
      <c:overlay val="0"/>
    </c:legend>
    <c:plotVisOnly val="1"/>
    <c:dispBlanksAs val="gap"/>
    <c:showDLblsOverMax val="0"/>
  </c:chart>
  <c:spPr>
    <a:solidFill>
      <a:schemeClr val="bg1"/>
    </a:solidFill>
    <a:ln>
      <a:solidFill>
        <a:schemeClr val="tx1"/>
      </a:solid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3901698" y="0"/>
            <a:ext cx="2984871" cy="501015"/>
          </a:xfrm>
          <a:prstGeom prst="rect">
            <a:avLst/>
          </a:prstGeom>
        </p:spPr>
        <p:txBody>
          <a:bodyPr vert="horz" lIns="96616" tIns="48308" rIns="96616" bIns="48308" rtlCol="0"/>
          <a:lstStyle>
            <a:lvl1pPr algn="r">
              <a:defRPr sz="1300"/>
            </a:lvl1pPr>
          </a:lstStyle>
          <a:p>
            <a:fld id="{37856430-DF4B-400C-A06B-BA837596896D}" type="datetimeFigureOut">
              <a:rPr kumimoji="1" lang="ja-JP" altLang="en-US" smtClean="0"/>
              <a:t>13/02/15</a:t>
            </a:fld>
            <a:endParaRPr kumimoji="1" lang="ja-JP" altLang="en-US"/>
          </a:p>
        </p:txBody>
      </p:sp>
      <p:sp>
        <p:nvSpPr>
          <p:cNvPr id="4" name="フッター プレースホルダー 3"/>
          <p:cNvSpPr>
            <a:spLocks noGrp="1"/>
          </p:cNvSpPr>
          <p:nvPr>
            <p:ph type="ftr" sz="quarter" idx="2"/>
          </p:nvPr>
        </p:nvSpPr>
        <p:spPr>
          <a:xfrm>
            <a:off x="0" y="9517546"/>
            <a:ext cx="2984871" cy="501015"/>
          </a:xfrm>
          <a:prstGeom prst="rect">
            <a:avLst/>
          </a:prstGeom>
        </p:spPr>
        <p:txBody>
          <a:bodyPr vert="horz" lIns="96616" tIns="48308" rIns="96616" bIns="48308"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3901698" y="9517546"/>
            <a:ext cx="2984871" cy="501015"/>
          </a:xfrm>
          <a:prstGeom prst="rect">
            <a:avLst/>
          </a:prstGeom>
        </p:spPr>
        <p:txBody>
          <a:bodyPr vert="horz" lIns="96616" tIns="48308" rIns="96616" bIns="48308" rtlCol="0" anchor="b"/>
          <a:lstStyle>
            <a:lvl1pPr algn="r">
              <a:defRPr sz="1300"/>
            </a:lvl1pPr>
          </a:lstStyle>
          <a:p>
            <a:fld id="{25543469-37E1-4DA3-B472-EC0EABF7A8FF}" type="slidenum">
              <a:rPr kumimoji="1" lang="ja-JP" altLang="en-US" smtClean="0"/>
              <a:t>‹#›</a:t>
            </a:fld>
            <a:endParaRPr kumimoji="1" lang="ja-JP" altLang="en-US"/>
          </a:p>
        </p:txBody>
      </p:sp>
    </p:spTree>
    <p:extLst>
      <p:ext uri="{BB962C8B-B14F-4D97-AF65-F5344CB8AC3E}">
        <p14:creationId xmlns:p14="http://schemas.microsoft.com/office/powerpoint/2010/main" val="790513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3">
        <a:schemeClr val="bg2"/>
      </p:bgRef>
    </p:bg>
    <p:spTree>
      <p:nvGrpSpPr>
        <p:cNvPr id="1" name=""/>
        <p:cNvGrpSpPr/>
        <p:nvPr/>
      </p:nvGrpSpPr>
      <p:grpSpPr>
        <a:xfrm>
          <a:off x="0" y="0"/>
          <a:ext cx="0" cy="0"/>
          <a:chOff x="0" y="0"/>
          <a:chExt cx="0" cy="0"/>
        </a:xfrm>
      </p:grpSpPr>
      <p:sp>
        <p:nvSpPr>
          <p:cNvPr id="21" name="フリーフォーム 20"/>
          <p:cNvSpPr>
            <a:spLocks/>
          </p:cNvSpPr>
          <p:nvPr/>
        </p:nvSpPr>
        <p:spPr bwMode="auto">
          <a:xfrm>
            <a:off x="0" y="4039613"/>
            <a:ext cx="9134856" cy="491331"/>
          </a:xfrm>
          <a:custGeom>
            <a:avLst/>
            <a:gdLst/>
            <a:ahLst/>
            <a:cxnLst>
              <a:cxn ang="0">
                <a:pos x="0" y="340"/>
              </a:cxn>
              <a:cxn ang="0">
                <a:pos x="332" y="365"/>
              </a:cxn>
              <a:cxn ang="0">
                <a:pos x="713" y="382"/>
              </a:cxn>
              <a:cxn ang="0">
                <a:pos x="1186" y="390"/>
              </a:cxn>
              <a:cxn ang="0">
                <a:pos x="1742" y="398"/>
              </a:cxn>
              <a:cxn ang="0">
                <a:pos x="2365" y="390"/>
              </a:cxn>
              <a:cxn ang="0">
                <a:pos x="2689" y="382"/>
              </a:cxn>
              <a:cxn ang="0">
                <a:pos x="3020" y="373"/>
              </a:cxn>
              <a:cxn ang="0">
                <a:pos x="3344" y="348"/>
              </a:cxn>
              <a:cxn ang="0">
                <a:pos x="3676" y="324"/>
              </a:cxn>
              <a:cxn ang="0">
                <a:pos x="4058" y="257"/>
              </a:cxn>
              <a:cxn ang="0">
                <a:pos x="4481" y="199"/>
              </a:cxn>
              <a:cxn ang="0">
                <a:pos x="4996" y="133"/>
              </a:cxn>
              <a:cxn ang="0">
                <a:pos x="5535" y="66"/>
              </a:cxn>
              <a:cxn ang="0">
                <a:pos x="6075" y="25"/>
              </a:cxn>
              <a:cxn ang="0">
                <a:pos x="6332" y="8"/>
              </a:cxn>
              <a:cxn ang="0">
                <a:pos x="6564" y="0"/>
              </a:cxn>
              <a:cxn ang="0">
                <a:pos x="6763" y="0"/>
              </a:cxn>
              <a:cxn ang="0">
                <a:pos x="6946" y="17"/>
              </a:cxn>
              <a:cxn ang="0">
                <a:pos x="7137" y="41"/>
              </a:cxn>
              <a:cxn ang="0">
                <a:pos x="7295" y="58"/>
              </a:cxn>
              <a:cxn ang="0">
                <a:pos x="7411" y="66"/>
              </a:cxn>
            </a:cxnLst>
            <a:rect l="0" t="0" r="0" b="0"/>
            <a:pathLst>
              <a:path w="7411" h="398">
                <a:moveTo>
                  <a:pt x="0" y="340"/>
                </a:moveTo>
                <a:lnTo>
                  <a:pt x="332" y="365"/>
                </a:lnTo>
                <a:lnTo>
                  <a:pt x="713" y="382"/>
                </a:lnTo>
                <a:lnTo>
                  <a:pt x="1186" y="390"/>
                </a:lnTo>
                <a:lnTo>
                  <a:pt x="1742" y="398"/>
                </a:lnTo>
                <a:lnTo>
                  <a:pt x="2365" y="390"/>
                </a:lnTo>
                <a:lnTo>
                  <a:pt x="2689" y="382"/>
                </a:lnTo>
                <a:lnTo>
                  <a:pt x="3020" y="373"/>
                </a:lnTo>
                <a:lnTo>
                  <a:pt x="3344" y="348"/>
                </a:lnTo>
                <a:lnTo>
                  <a:pt x="3676" y="324"/>
                </a:lnTo>
                <a:lnTo>
                  <a:pt x="4058" y="257"/>
                </a:lnTo>
                <a:lnTo>
                  <a:pt x="4481" y="199"/>
                </a:lnTo>
                <a:lnTo>
                  <a:pt x="4996" y="133"/>
                </a:lnTo>
                <a:lnTo>
                  <a:pt x="5535" y="66"/>
                </a:lnTo>
                <a:lnTo>
                  <a:pt x="6075" y="25"/>
                </a:lnTo>
                <a:lnTo>
                  <a:pt x="6332" y="8"/>
                </a:lnTo>
                <a:lnTo>
                  <a:pt x="6564" y="0"/>
                </a:lnTo>
                <a:lnTo>
                  <a:pt x="6763" y="0"/>
                </a:lnTo>
                <a:lnTo>
                  <a:pt x="6946" y="17"/>
                </a:lnTo>
                <a:lnTo>
                  <a:pt x="7137" y="41"/>
                </a:lnTo>
                <a:lnTo>
                  <a:pt x="7295" y="58"/>
                </a:lnTo>
                <a:lnTo>
                  <a:pt x="7411" y="66"/>
                </a:lnTo>
              </a:path>
            </a:pathLst>
          </a:custGeom>
          <a:noFill/>
          <a:ln w="9525" cap="flat" cmpd="sng" algn="ctr">
            <a:solidFill>
              <a:schemeClr val="accent1">
                <a:lumMod val="20000"/>
                <a:lumOff val="8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9" name="タイトル 28"/>
          <p:cNvSpPr>
            <a:spLocks noGrp="1"/>
          </p:cNvSpPr>
          <p:nvPr>
            <p:ph type="ctrTitle"/>
          </p:nvPr>
        </p:nvSpPr>
        <p:spPr>
          <a:xfrm>
            <a:off x="857224" y="1214425"/>
            <a:ext cx="7358114" cy="1470025"/>
          </a:xfrm>
        </p:spPr>
        <p:txBody>
          <a:bodyPr>
            <a:normAutofit/>
          </a:bodyPr>
          <a:lstStyle>
            <a:lvl1pPr>
              <a:defRPr sz="4300">
                <a:solidFill>
                  <a:schemeClr val="tx2"/>
                </a:solidFill>
                <a:effectLst>
                  <a:glow rad="101600">
                    <a:schemeClr val="bg2">
                      <a:tint val="20000"/>
                      <a:alpha val="60000"/>
                    </a:schemeClr>
                  </a:glow>
                  <a:outerShdw blurRad="50800" dist="50800" dir="2700000" algn="tl" rotWithShape="0">
                    <a:srgbClr val="000000">
                      <a:alpha val="43137"/>
                    </a:srgbClr>
                  </a:outerShdw>
                </a:effectLst>
              </a:defRPr>
            </a:lvl1pPr>
          </a:lstStyle>
          <a:p>
            <a:r>
              <a:rPr kumimoji="0" lang="ja-JP" altLang="en-US" smtClean="0"/>
              <a:t>マスター タイトルの書式設定</a:t>
            </a:r>
            <a:endParaRPr kumimoji="0" lang="en-US"/>
          </a:p>
        </p:txBody>
      </p:sp>
      <p:sp>
        <p:nvSpPr>
          <p:cNvPr id="13" name="サブタイトル 12"/>
          <p:cNvSpPr>
            <a:spLocks noGrp="1"/>
          </p:cNvSpPr>
          <p:nvPr>
            <p:ph type="subTitle" idx="1"/>
          </p:nvPr>
        </p:nvSpPr>
        <p:spPr>
          <a:xfrm>
            <a:off x="857224" y="2708272"/>
            <a:ext cx="7358114" cy="928694"/>
          </a:xfrm>
        </p:spPr>
        <p:txBody>
          <a:bodyPr/>
          <a:lstStyle>
            <a:lvl1pPr marL="0" indent="0" algn="ctr">
              <a:buNone/>
              <a:defRPr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ja-JP" altLang="en-US" smtClean="0"/>
              <a:t>マスター サブタイトルの書式設定</a:t>
            </a:r>
            <a:endParaRPr kumimoji="0" lang="en-US"/>
          </a:p>
        </p:txBody>
      </p:sp>
      <p:sp>
        <p:nvSpPr>
          <p:cNvPr id="25" name="日付プレースホルダー 24"/>
          <p:cNvSpPr>
            <a:spLocks noGrp="1"/>
          </p:cNvSpPr>
          <p:nvPr>
            <p:ph type="dt" sz="half" idx="10"/>
          </p:nvPr>
        </p:nvSpPr>
        <p:spPr>
          <a:xfrm>
            <a:off x="0" y="0"/>
            <a:ext cx="2134800" cy="360000"/>
          </a:xfrm>
        </p:spPr>
        <p:txBody>
          <a:bodyPr/>
          <a:lstStyle/>
          <a:p>
            <a:fld id="{66CF2866-00A7-4E8F-8B7A-4D38E1BD24D8}" type="datetimeFigureOut">
              <a:rPr kumimoji="1" lang="ja-JP" altLang="en-US" smtClean="0"/>
              <a:t>13/02/15</a:t>
            </a:fld>
            <a:endParaRPr kumimoji="1" lang="ja-JP" altLang="en-US"/>
          </a:p>
        </p:txBody>
      </p:sp>
      <p:sp>
        <p:nvSpPr>
          <p:cNvPr id="4" name="フッター プレースホルダー 3"/>
          <p:cNvSpPr>
            <a:spLocks noGrp="1"/>
          </p:cNvSpPr>
          <p:nvPr>
            <p:ph type="ftr" sz="quarter" idx="11"/>
          </p:nvPr>
        </p:nvSpPr>
        <p:spPr>
          <a:xfrm>
            <a:off x="2199600" y="0"/>
            <a:ext cx="4500000" cy="360000"/>
          </a:xfrm>
        </p:spPr>
        <p:txBody>
          <a:bodyPr/>
          <a:lstStyle/>
          <a:p>
            <a:endParaRPr kumimoji="1" lang="ja-JP" altLang="en-US"/>
          </a:p>
        </p:txBody>
      </p:sp>
      <p:sp>
        <p:nvSpPr>
          <p:cNvPr id="28" name="スライド番号プレースホルダー 27"/>
          <p:cNvSpPr>
            <a:spLocks noGrp="1"/>
          </p:cNvSpPr>
          <p:nvPr>
            <p:ph type="sldNum" sz="quarter" idx="12"/>
          </p:nvPr>
        </p:nvSpPr>
        <p:spPr>
          <a:xfrm>
            <a:off x="7714800" y="0"/>
            <a:ext cx="1429200" cy="360000"/>
          </a:xfrm>
        </p:spPr>
        <p:txBody>
          <a:bodyPr/>
          <a:lstStyle>
            <a:lvl1pPr algn="ctr">
              <a:defRPr/>
            </a:lvl1pPr>
          </a:lstStyle>
          <a:p>
            <a:fld id="{B02E67C9-E53C-4930-BD73-996FBC0252FA}" type="slidenum">
              <a:rPr kumimoji="1" lang="ja-JP" altLang="en-US" smtClean="0"/>
              <a:t>‹#›</a:t>
            </a:fld>
            <a:endParaRPr kumimoji="1" lang="ja-JP" altLang="en-US"/>
          </a:p>
        </p:txBody>
      </p:sp>
      <p:sp>
        <p:nvSpPr>
          <p:cNvPr id="36" name="フリーフォーム 35"/>
          <p:cNvSpPr>
            <a:spLocks/>
          </p:cNvSpPr>
          <p:nvPr/>
        </p:nvSpPr>
        <p:spPr bwMode="auto">
          <a:xfrm>
            <a:off x="0" y="3071810"/>
            <a:ext cx="9144000" cy="1115989"/>
          </a:xfrm>
          <a:custGeom>
            <a:avLst/>
            <a:gdLst/>
            <a:ahLst/>
            <a:cxnLst>
              <a:cxn ang="0">
                <a:pos x="0" y="887"/>
              </a:cxn>
              <a:cxn ang="0">
                <a:pos x="240" y="896"/>
              </a:cxn>
              <a:cxn ang="0">
                <a:pos x="888" y="904"/>
              </a:cxn>
              <a:cxn ang="0">
                <a:pos x="1327" y="896"/>
              </a:cxn>
              <a:cxn ang="0">
                <a:pos x="1817" y="887"/>
              </a:cxn>
              <a:cxn ang="0">
                <a:pos x="2381" y="879"/>
              </a:cxn>
              <a:cxn ang="0">
                <a:pos x="2971" y="846"/>
              </a:cxn>
              <a:cxn ang="0">
                <a:pos x="3585" y="804"/>
              </a:cxn>
              <a:cxn ang="0">
                <a:pos x="4199" y="755"/>
              </a:cxn>
              <a:cxn ang="0">
                <a:pos x="4821" y="680"/>
              </a:cxn>
              <a:cxn ang="0">
                <a:pos x="5128" y="638"/>
              </a:cxn>
              <a:cxn ang="0">
                <a:pos x="5427" y="589"/>
              </a:cxn>
              <a:cxn ang="0">
                <a:pos x="5718" y="539"/>
              </a:cxn>
              <a:cxn ang="0">
                <a:pos x="6000" y="481"/>
              </a:cxn>
              <a:cxn ang="0">
                <a:pos x="6274" y="414"/>
              </a:cxn>
              <a:cxn ang="0">
                <a:pos x="6531" y="340"/>
              </a:cxn>
              <a:cxn ang="0">
                <a:pos x="6780" y="257"/>
              </a:cxn>
              <a:cxn ang="0">
                <a:pos x="7004" y="190"/>
              </a:cxn>
              <a:cxn ang="0">
                <a:pos x="7220" y="91"/>
              </a:cxn>
              <a:cxn ang="0">
                <a:pos x="7411" y="0"/>
              </a:cxn>
            </a:cxnLst>
            <a:rect l="0" t="0" r="0" b="0"/>
            <a:pathLst>
              <a:path w="7411" h="904">
                <a:moveTo>
                  <a:pt x="0" y="887"/>
                </a:moveTo>
                <a:lnTo>
                  <a:pt x="240" y="896"/>
                </a:lnTo>
                <a:lnTo>
                  <a:pt x="888" y="904"/>
                </a:lnTo>
                <a:lnTo>
                  <a:pt x="1327" y="896"/>
                </a:lnTo>
                <a:lnTo>
                  <a:pt x="1817" y="887"/>
                </a:lnTo>
                <a:lnTo>
                  <a:pt x="2381" y="879"/>
                </a:lnTo>
                <a:lnTo>
                  <a:pt x="2971" y="846"/>
                </a:lnTo>
                <a:lnTo>
                  <a:pt x="3585" y="804"/>
                </a:lnTo>
                <a:lnTo>
                  <a:pt x="4199" y="755"/>
                </a:lnTo>
                <a:lnTo>
                  <a:pt x="4821" y="680"/>
                </a:lnTo>
                <a:lnTo>
                  <a:pt x="5128" y="638"/>
                </a:lnTo>
                <a:lnTo>
                  <a:pt x="5427" y="589"/>
                </a:lnTo>
                <a:lnTo>
                  <a:pt x="5718" y="539"/>
                </a:lnTo>
                <a:lnTo>
                  <a:pt x="6000" y="481"/>
                </a:lnTo>
                <a:lnTo>
                  <a:pt x="6274" y="414"/>
                </a:lnTo>
                <a:lnTo>
                  <a:pt x="6531" y="340"/>
                </a:lnTo>
                <a:lnTo>
                  <a:pt x="6780" y="257"/>
                </a:lnTo>
                <a:lnTo>
                  <a:pt x="7004" y="190"/>
                </a:lnTo>
                <a:lnTo>
                  <a:pt x="7220" y="91"/>
                </a:lnTo>
                <a:lnTo>
                  <a:pt x="7411" y="0"/>
                </a:lnTo>
              </a:path>
            </a:pathLst>
          </a:custGeom>
          <a:noFill/>
          <a:ln w="12700"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 name="フリーフォーム 37"/>
          <p:cNvSpPr>
            <a:spLocks/>
          </p:cNvSpPr>
          <p:nvPr/>
        </p:nvSpPr>
        <p:spPr bwMode="auto">
          <a:xfrm>
            <a:off x="0" y="3952661"/>
            <a:ext cx="9144000" cy="369116"/>
          </a:xfrm>
          <a:custGeom>
            <a:avLst/>
            <a:gdLst/>
            <a:ahLst/>
            <a:cxnLst>
              <a:cxn ang="0">
                <a:pos x="0" y="17"/>
              </a:cxn>
              <a:cxn ang="0">
                <a:pos x="581" y="33"/>
              </a:cxn>
              <a:cxn ang="0">
                <a:pos x="1933" y="75"/>
              </a:cxn>
              <a:cxn ang="0">
                <a:pos x="2747" y="116"/>
              </a:cxn>
              <a:cxn ang="0">
                <a:pos x="3552" y="141"/>
              </a:cxn>
              <a:cxn ang="0">
                <a:pos x="4265" y="182"/>
              </a:cxn>
              <a:cxn ang="0">
                <a:pos x="4581" y="216"/>
              </a:cxn>
              <a:cxn ang="0">
                <a:pos x="4838" y="241"/>
              </a:cxn>
              <a:cxn ang="0">
                <a:pos x="5145" y="274"/>
              </a:cxn>
              <a:cxn ang="0">
                <a:pos x="5477" y="290"/>
              </a:cxn>
              <a:cxn ang="0">
                <a:pos x="5875" y="299"/>
              </a:cxn>
              <a:cxn ang="0">
                <a:pos x="6083" y="299"/>
              </a:cxn>
              <a:cxn ang="0">
                <a:pos x="6290" y="290"/>
              </a:cxn>
              <a:cxn ang="0">
                <a:pos x="6514" y="265"/>
              </a:cxn>
              <a:cxn ang="0">
                <a:pos x="6722" y="232"/>
              </a:cxn>
              <a:cxn ang="0">
                <a:pos x="6921" y="199"/>
              </a:cxn>
              <a:cxn ang="0">
                <a:pos x="7104" y="141"/>
              </a:cxn>
              <a:cxn ang="0">
                <a:pos x="7187" y="116"/>
              </a:cxn>
              <a:cxn ang="0">
                <a:pos x="7270" y="83"/>
              </a:cxn>
              <a:cxn ang="0">
                <a:pos x="7344" y="41"/>
              </a:cxn>
              <a:cxn ang="0">
                <a:pos x="7411" y="0"/>
              </a:cxn>
            </a:cxnLst>
            <a:rect l="0" t="0" r="0" b="0"/>
            <a:pathLst>
              <a:path w="7411" h="299">
                <a:moveTo>
                  <a:pt x="0" y="17"/>
                </a:moveTo>
                <a:lnTo>
                  <a:pt x="581" y="33"/>
                </a:lnTo>
                <a:lnTo>
                  <a:pt x="1933" y="75"/>
                </a:lnTo>
                <a:lnTo>
                  <a:pt x="2747" y="116"/>
                </a:lnTo>
                <a:lnTo>
                  <a:pt x="3552" y="141"/>
                </a:lnTo>
                <a:lnTo>
                  <a:pt x="4265" y="182"/>
                </a:lnTo>
                <a:lnTo>
                  <a:pt x="4581" y="216"/>
                </a:lnTo>
                <a:lnTo>
                  <a:pt x="4838" y="241"/>
                </a:lnTo>
                <a:lnTo>
                  <a:pt x="5145" y="274"/>
                </a:lnTo>
                <a:lnTo>
                  <a:pt x="5477" y="290"/>
                </a:lnTo>
                <a:lnTo>
                  <a:pt x="5875" y="299"/>
                </a:lnTo>
                <a:lnTo>
                  <a:pt x="6083" y="299"/>
                </a:lnTo>
                <a:lnTo>
                  <a:pt x="6290" y="290"/>
                </a:lnTo>
                <a:lnTo>
                  <a:pt x="6514" y="265"/>
                </a:lnTo>
                <a:lnTo>
                  <a:pt x="6722" y="232"/>
                </a:lnTo>
                <a:lnTo>
                  <a:pt x="6921" y="199"/>
                </a:lnTo>
                <a:lnTo>
                  <a:pt x="7104" y="141"/>
                </a:lnTo>
                <a:lnTo>
                  <a:pt x="7187" y="116"/>
                </a:lnTo>
                <a:lnTo>
                  <a:pt x="7270" y="83"/>
                </a:lnTo>
                <a:lnTo>
                  <a:pt x="7344" y="41"/>
                </a:lnTo>
                <a:lnTo>
                  <a:pt x="7411" y="0"/>
                </a:lnTo>
              </a:path>
            </a:pathLst>
          </a:custGeom>
          <a:noFill/>
          <a:ln w="9525" cap="flat" cmpd="sng" algn="ctr">
            <a:solidFill>
              <a:schemeClr val="accent1">
                <a:lumMod val="40000"/>
                <a:lumOff val="6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 name="フリーフォーム 38"/>
          <p:cNvSpPr>
            <a:spLocks/>
          </p:cNvSpPr>
          <p:nvPr/>
        </p:nvSpPr>
        <p:spPr bwMode="auto">
          <a:xfrm>
            <a:off x="0" y="3809785"/>
            <a:ext cx="9144000" cy="491331"/>
          </a:xfrm>
          <a:custGeom>
            <a:avLst/>
            <a:gdLst/>
            <a:ahLst/>
            <a:cxnLst>
              <a:cxn ang="0">
                <a:pos x="0" y="340"/>
              </a:cxn>
              <a:cxn ang="0">
                <a:pos x="332" y="365"/>
              </a:cxn>
              <a:cxn ang="0">
                <a:pos x="713" y="382"/>
              </a:cxn>
              <a:cxn ang="0">
                <a:pos x="1186" y="390"/>
              </a:cxn>
              <a:cxn ang="0">
                <a:pos x="1742" y="398"/>
              </a:cxn>
              <a:cxn ang="0">
                <a:pos x="2365" y="390"/>
              </a:cxn>
              <a:cxn ang="0">
                <a:pos x="2689" y="382"/>
              </a:cxn>
              <a:cxn ang="0">
                <a:pos x="3020" y="373"/>
              </a:cxn>
              <a:cxn ang="0">
                <a:pos x="3344" y="348"/>
              </a:cxn>
              <a:cxn ang="0">
                <a:pos x="3676" y="324"/>
              </a:cxn>
              <a:cxn ang="0">
                <a:pos x="4058" y="257"/>
              </a:cxn>
              <a:cxn ang="0">
                <a:pos x="4481" y="199"/>
              </a:cxn>
              <a:cxn ang="0">
                <a:pos x="4996" y="133"/>
              </a:cxn>
              <a:cxn ang="0">
                <a:pos x="5535" y="66"/>
              </a:cxn>
              <a:cxn ang="0">
                <a:pos x="6075" y="25"/>
              </a:cxn>
              <a:cxn ang="0">
                <a:pos x="6332" y="8"/>
              </a:cxn>
              <a:cxn ang="0">
                <a:pos x="6564" y="0"/>
              </a:cxn>
              <a:cxn ang="0">
                <a:pos x="6763" y="0"/>
              </a:cxn>
              <a:cxn ang="0">
                <a:pos x="6946" y="17"/>
              </a:cxn>
              <a:cxn ang="0">
                <a:pos x="7137" y="41"/>
              </a:cxn>
              <a:cxn ang="0">
                <a:pos x="7295" y="58"/>
              </a:cxn>
              <a:cxn ang="0">
                <a:pos x="7411" y="66"/>
              </a:cxn>
            </a:cxnLst>
            <a:rect l="0" t="0" r="0" b="0"/>
            <a:pathLst>
              <a:path w="7411" h="398">
                <a:moveTo>
                  <a:pt x="0" y="340"/>
                </a:moveTo>
                <a:lnTo>
                  <a:pt x="332" y="365"/>
                </a:lnTo>
                <a:lnTo>
                  <a:pt x="713" y="382"/>
                </a:lnTo>
                <a:lnTo>
                  <a:pt x="1186" y="390"/>
                </a:lnTo>
                <a:lnTo>
                  <a:pt x="1742" y="398"/>
                </a:lnTo>
                <a:lnTo>
                  <a:pt x="2365" y="390"/>
                </a:lnTo>
                <a:lnTo>
                  <a:pt x="2689" y="382"/>
                </a:lnTo>
                <a:lnTo>
                  <a:pt x="3020" y="373"/>
                </a:lnTo>
                <a:lnTo>
                  <a:pt x="3344" y="348"/>
                </a:lnTo>
                <a:lnTo>
                  <a:pt x="3676" y="324"/>
                </a:lnTo>
                <a:lnTo>
                  <a:pt x="4058" y="257"/>
                </a:lnTo>
                <a:lnTo>
                  <a:pt x="4481" y="199"/>
                </a:lnTo>
                <a:lnTo>
                  <a:pt x="4996" y="133"/>
                </a:lnTo>
                <a:lnTo>
                  <a:pt x="5535" y="66"/>
                </a:lnTo>
                <a:lnTo>
                  <a:pt x="6075" y="25"/>
                </a:lnTo>
                <a:lnTo>
                  <a:pt x="6332" y="8"/>
                </a:lnTo>
                <a:lnTo>
                  <a:pt x="6564" y="0"/>
                </a:lnTo>
                <a:lnTo>
                  <a:pt x="6763" y="0"/>
                </a:lnTo>
                <a:lnTo>
                  <a:pt x="6946" y="17"/>
                </a:lnTo>
                <a:lnTo>
                  <a:pt x="7137" y="41"/>
                </a:lnTo>
                <a:lnTo>
                  <a:pt x="7295" y="58"/>
                </a:lnTo>
                <a:lnTo>
                  <a:pt x="7411" y="66"/>
                </a:lnTo>
              </a:path>
            </a:pathLst>
          </a:custGeom>
          <a:no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 name="フリーフォーム 39"/>
          <p:cNvSpPr>
            <a:spLocks/>
          </p:cNvSpPr>
          <p:nvPr/>
        </p:nvSpPr>
        <p:spPr bwMode="auto">
          <a:xfrm>
            <a:off x="0" y="4090553"/>
            <a:ext cx="9144000" cy="481455"/>
          </a:xfrm>
          <a:custGeom>
            <a:avLst/>
            <a:gdLst/>
            <a:ahLst/>
            <a:cxnLst>
              <a:cxn ang="0">
                <a:pos x="0" y="92"/>
              </a:cxn>
              <a:cxn ang="0">
                <a:pos x="265" y="141"/>
              </a:cxn>
              <a:cxn ang="0">
                <a:pos x="589" y="191"/>
              </a:cxn>
              <a:cxn ang="0">
                <a:pos x="1029" y="249"/>
              </a:cxn>
              <a:cxn ang="0">
                <a:pos x="1585" y="307"/>
              </a:cxn>
              <a:cxn ang="0">
                <a:pos x="1883" y="332"/>
              </a:cxn>
              <a:cxn ang="0">
                <a:pos x="2224" y="349"/>
              </a:cxn>
              <a:cxn ang="0">
                <a:pos x="2589" y="374"/>
              </a:cxn>
              <a:cxn ang="0">
                <a:pos x="2979" y="382"/>
              </a:cxn>
              <a:cxn ang="0">
                <a:pos x="3386" y="390"/>
              </a:cxn>
              <a:cxn ang="0">
                <a:pos x="3809" y="390"/>
              </a:cxn>
              <a:cxn ang="0">
                <a:pos x="4199" y="382"/>
              </a:cxn>
              <a:cxn ang="0">
                <a:pos x="5120" y="349"/>
              </a:cxn>
              <a:cxn ang="0">
                <a:pos x="5651" y="332"/>
              </a:cxn>
              <a:cxn ang="0">
                <a:pos x="6174" y="299"/>
              </a:cxn>
              <a:cxn ang="0">
                <a:pos x="6639" y="258"/>
              </a:cxn>
              <a:cxn ang="0">
                <a:pos x="6830" y="233"/>
              </a:cxn>
              <a:cxn ang="0">
                <a:pos x="6987" y="216"/>
              </a:cxn>
              <a:cxn ang="0">
                <a:pos x="7046" y="191"/>
              </a:cxn>
              <a:cxn ang="0">
                <a:pos x="7178" y="141"/>
              </a:cxn>
              <a:cxn ang="0">
                <a:pos x="7253" y="108"/>
              </a:cxn>
              <a:cxn ang="0">
                <a:pos x="7319" y="67"/>
              </a:cxn>
              <a:cxn ang="0">
                <a:pos x="7378" y="34"/>
              </a:cxn>
              <a:cxn ang="0">
                <a:pos x="7411" y="0"/>
              </a:cxn>
            </a:cxnLst>
            <a:rect l="0" t="0" r="0" b="0"/>
            <a:pathLst>
              <a:path w="7411" h="390">
                <a:moveTo>
                  <a:pt x="0" y="92"/>
                </a:moveTo>
                <a:lnTo>
                  <a:pt x="265" y="141"/>
                </a:lnTo>
                <a:lnTo>
                  <a:pt x="589" y="191"/>
                </a:lnTo>
                <a:lnTo>
                  <a:pt x="1029" y="249"/>
                </a:lnTo>
                <a:lnTo>
                  <a:pt x="1585" y="307"/>
                </a:lnTo>
                <a:lnTo>
                  <a:pt x="1883" y="332"/>
                </a:lnTo>
                <a:lnTo>
                  <a:pt x="2224" y="349"/>
                </a:lnTo>
                <a:lnTo>
                  <a:pt x="2589" y="374"/>
                </a:lnTo>
                <a:lnTo>
                  <a:pt x="2979" y="382"/>
                </a:lnTo>
                <a:lnTo>
                  <a:pt x="3386" y="390"/>
                </a:lnTo>
                <a:lnTo>
                  <a:pt x="3809" y="390"/>
                </a:lnTo>
                <a:lnTo>
                  <a:pt x="4199" y="382"/>
                </a:lnTo>
                <a:lnTo>
                  <a:pt x="5120" y="349"/>
                </a:lnTo>
                <a:lnTo>
                  <a:pt x="5651" y="332"/>
                </a:lnTo>
                <a:lnTo>
                  <a:pt x="6174" y="299"/>
                </a:lnTo>
                <a:lnTo>
                  <a:pt x="6639" y="258"/>
                </a:lnTo>
                <a:lnTo>
                  <a:pt x="6830" y="233"/>
                </a:lnTo>
                <a:lnTo>
                  <a:pt x="6987" y="216"/>
                </a:lnTo>
                <a:lnTo>
                  <a:pt x="7046" y="191"/>
                </a:lnTo>
                <a:lnTo>
                  <a:pt x="7178" y="141"/>
                </a:lnTo>
                <a:lnTo>
                  <a:pt x="7253" y="108"/>
                </a:lnTo>
                <a:lnTo>
                  <a:pt x="7319" y="67"/>
                </a:lnTo>
                <a:lnTo>
                  <a:pt x="7378" y="34"/>
                </a:lnTo>
                <a:lnTo>
                  <a:pt x="7411" y="0"/>
                </a:lnTo>
              </a:path>
            </a:pathLst>
          </a:custGeom>
          <a:no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 name="フリーフォーム 40"/>
          <p:cNvSpPr>
            <a:spLocks/>
          </p:cNvSpPr>
          <p:nvPr/>
        </p:nvSpPr>
        <p:spPr bwMode="auto">
          <a:xfrm>
            <a:off x="0" y="4325364"/>
            <a:ext cx="9144000" cy="553056"/>
          </a:xfrm>
          <a:custGeom>
            <a:avLst/>
            <a:gdLst/>
            <a:ahLst/>
            <a:cxnLst>
              <a:cxn ang="0">
                <a:pos x="0" y="448"/>
              </a:cxn>
              <a:cxn ang="0">
                <a:pos x="896" y="349"/>
              </a:cxn>
              <a:cxn ang="0">
                <a:pos x="1850" y="258"/>
              </a:cxn>
              <a:cxn ang="0">
                <a:pos x="3012" y="150"/>
              </a:cxn>
              <a:cxn ang="0">
                <a:pos x="3635" y="108"/>
              </a:cxn>
              <a:cxn ang="0">
                <a:pos x="4257" y="67"/>
              </a:cxn>
              <a:cxn ang="0">
                <a:pos x="4879" y="34"/>
              </a:cxn>
              <a:cxn ang="0">
                <a:pos x="5477" y="9"/>
              </a:cxn>
              <a:cxn ang="0">
                <a:pos x="6050" y="0"/>
              </a:cxn>
              <a:cxn ang="0">
                <a:pos x="6572" y="9"/>
              </a:cxn>
              <a:cxn ang="0">
                <a:pos x="6813" y="17"/>
              </a:cxn>
              <a:cxn ang="0">
                <a:pos x="7029" y="34"/>
              </a:cxn>
              <a:cxn ang="0">
                <a:pos x="7228" y="50"/>
              </a:cxn>
              <a:cxn ang="0">
                <a:pos x="7411" y="83"/>
              </a:cxn>
            </a:cxnLst>
            <a:rect l="0" t="0" r="0" b="0"/>
            <a:pathLst>
              <a:path w="7411" h="448">
                <a:moveTo>
                  <a:pt x="0" y="448"/>
                </a:moveTo>
                <a:lnTo>
                  <a:pt x="896" y="349"/>
                </a:lnTo>
                <a:lnTo>
                  <a:pt x="1850" y="258"/>
                </a:lnTo>
                <a:lnTo>
                  <a:pt x="3012" y="150"/>
                </a:lnTo>
                <a:lnTo>
                  <a:pt x="3635" y="108"/>
                </a:lnTo>
                <a:lnTo>
                  <a:pt x="4257" y="67"/>
                </a:lnTo>
                <a:lnTo>
                  <a:pt x="4879" y="34"/>
                </a:lnTo>
                <a:lnTo>
                  <a:pt x="5477" y="9"/>
                </a:lnTo>
                <a:lnTo>
                  <a:pt x="6050" y="0"/>
                </a:lnTo>
                <a:lnTo>
                  <a:pt x="6572" y="9"/>
                </a:lnTo>
                <a:lnTo>
                  <a:pt x="6813" y="17"/>
                </a:lnTo>
                <a:lnTo>
                  <a:pt x="7029" y="34"/>
                </a:lnTo>
                <a:lnTo>
                  <a:pt x="7228" y="50"/>
                </a:lnTo>
                <a:lnTo>
                  <a:pt x="7411" y="83"/>
                </a:lnTo>
              </a:path>
            </a:pathLst>
          </a:custGeom>
          <a:noFill/>
          <a:ln w="12700"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2" name="フリーフォーム 21"/>
          <p:cNvSpPr>
            <a:spLocks/>
          </p:cNvSpPr>
          <p:nvPr/>
        </p:nvSpPr>
        <p:spPr bwMode="auto">
          <a:xfrm>
            <a:off x="143256" y="4071943"/>
            <a:ext cx="9000744" cy="491331"/>
          </a:xfrm>
          <a:custGeom>
            <a:avLst/>
            <a:gdLst/>
            <a:ahLst/>
            <a:cxnLst>
              <a:cxn ang="0">
                <a:pos x="0" y="340"/>
              </a:cxn>
              <a:cxn ang="0">
                <a:pos x="332" y="365"/>
              </a:cxn>
              <a:cxn ang="0">
                <a:pos x="713" y="382"/>
              </a:cxn>
              <a:cxn ang="0">
                <a:pos x="1186" y="390"/>
              </a:cxn>
              <a:cxn ang="0">
                <a:pos x="1742" y="398"/>
              </a:cxn>
              <a:cxn ang="0">
                <a:pos x="2365" y="390"/>
              </a:cxn>
              <a:cxn ang="0">
                <a:pos x="2689" y="382"/>
              </a:cxn>
              <a:cxn ang="0">
                <a:pos x="3020" y="373"/>
              </a:cxn>
              <a:cxn ang="0">
                <a:pos x="3344" y="348"/>
              </a:cxn>
              <a:cxn ang="0">
                <a:pos x="3676" y="324"/>
              </a:cxn>
              <a:cxn ang="0">
                <a:pos x="4058" y="257"/>
              </a:cxn>
              <a:cxn ang="0">
                <a:pos x="4481" y="199"/>
              </a:cxn>
              <a:cxn ang="0">
                <a:pos x="4996" y="133"/>
              </a:cxn>
              <a:cxn ang="0">
                <a:pos x="5535" y="66"/>
              </a:cxn>
              <a:cxn ang="0">
                <a:pos x="6075" y="25"/>
              </a:cxn>
              <a:cxn ang="0">
                <a:pos x="6332" y="8"/>
              </a:cxn>
              <a:cxn ang="0">
                <a:pos x="6564" y="0"/>
              </a:cxn>
              <a:cxn ang="0">
                <a:pos x="6763" y="0"/>
              </a:cxn>
              <a:cxn ang="0">
                <a:pos x="6946" y="17"/>
              </a:cxn>
              <a:cxn ang="0">
                <a:pos x="7137" y="41"/>
              </a:cxn>
              <a:cxn ang="0">
                <a:pos x="7295" y="58"/>
              </a:cxn>
              <a:cxn ang="0">
                <a:pos x="7411" y="66"/>
              </a:cxn>
            </a:cxnLst>
            <a:rect l="0" t="0" r="0" b="0"/>
            <a:pathLst>
              <a:path w="7411" h="398">
                <a:moveTo>
                  <a:pt x="0" y="340"/>
                </a:moveTo>
                <a:lnTo>
                  <a:pt x="332" y="365"/>
                </a:lnTo>
                <a:lnTo>
                  <a:pt x="713" y="382"/>
                </a:lnTo>
                <a:lnTo>
                  <a:pt x="1186" y="390"/>
                </a:lnTo>
                <a:lnTo>
                  <a:pt x="1742" y="398"/>
                </a:lnTo>
                <a:lnTo>
                  <a:pt x="2365" y="390"/>
                </a:lnTo>
                <a:lnTo>
                  <a:pt x="2689" y="382"/>
                </a:lnTo>
                <a:lnTo>
                  <a:pt x="3020" y="373"/>
                </a:lnTo>
                <a:lnTo>
                  <a:pt x="3344" y="348"/>
                </a:lnTo>
                <a:lnTo>
                  <a:pt x="3676" y="324"/>
                </a:lnTo>
                <a:lnTo>
                  <a:pt x="4058" y="257"/>
                </a:lnTo>
                <a:lnTo>
                  <a:pt x="4481" y="199"/>
                </a:lnTo>
                <a:lnTo>
                  <a:pt x="4996" y="133"/>
                </a:lnTo>
                <a:lnTo>
                  <a:pt x="5535" y="66"/>
                </a:lnTo>
                <a:lnTo>
                  <a:pt x="6075" y="25"/>
                </a:lnTo>
                <a:lnTo>
                  <a:pt x="6332" y="8"/>
                </a:lnTo>
                <a:lnTo>
                  <a:pt x="6564" y="0"/>
                </a:lnTo>
                <a:lnTo>
                  <a:pt x="6763" y="0"/>
                </a:lnTo>
                <a:lnTo>
                  <a:pt x="6946" y="17"/>
                </a:lnTo>
                <a:lnTo>
                  <a:pt x="7137" y="41"/>
                </a:lnTo>
                <a:lnTo>
                  <a:pt x="7295" y="58"/>
                </a:lnTo>
                <a:lnTo>
                  <a:pt x="7411" y="66"/>
                </a:lnTo>
              </a:path>
            </a:pathLst>
          </a:custGeom>
          <a:no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4" name="フリーフォーム 23"/>
          <p:cNvSpPr>
            <a:spLocks/>
          </p:cNvSpPr>
          <p:nvPr/>
        </p:nvSpPr>
        <p:spPr bwMode="auto">
          <a:xfrm>
            <a:off x="152400" y="4019116"/>
            <a:ext cx="8991600" cy="481455"/>
          </a:xfrm>
          <a:custGeom>
            <a:avLst/>
            <a:gdLst/>
            <a:ahLst/>
            <a:cxnLst>
              <a:cxn ang="0">
                <a:pos x="0" y="92"/>
              </a:cxn>
              <a:cxn ang="0">
                <a:pos x="265" y="141"/>
              </a:cxn>
              <a:cxn ang="0">
                <a:pos x="589" y="191"/>
              </a:cxn>
              <a:cxn ang="0">
                <a:pos x="1029" y="249"/>
              </a:cxn>
              <a:cxn ang="0">
                <a:pos x="1585" y="307"/>
              </a:cxn>
              <a:cxn ang="0">
                <a:pos x="1883" y="332"/>
              </a:cxn>
              <a:cxn ang="0">
                <a:pos x="2224" y="349"/>
              </a:cxn>
              <a:cxn ang="0">
                <a:pos x="2589" y="374"/>
              </a:cxn>
              <a:cxn ang="0">
                <a:pos x="2979" y="382"/>
              </a:cxn>
              <a:cxn ang="0">
                <a:pos x="3386" y="390"/>
              </a:cxn>
              <a:cxn ang="0">
                <a:pos x="3809" y="390"/>
              </a:cxn>
              <a:cxn ang="0">
                <a:pos x="4199" y="382"/>
              </a:cxn>
              <a:cxn ang="0">
                <a:pos x="5120" y="349"/>
              </a:cxn>
              <a:cxn ang="0">
                <a:pos x="5651" y="332"/>
              </a:cxn>
              <a:cxn ang="0">
                <a:pos x="6174" y="299"/>
              </a:cxn>
              <a:cxn ang="0">
                <a:pos x="6639" y="258"/>
              </a:cxn>
              <a:cxn ang="0">
                <a:pos x="6830" y="233"/>
              </a:cxn>
              <a:cxn ang="0">
                <a:pos x="6987" y="216"/>
              </a:cxn>
              <a:cxn ang="0">
                <a:pos x="7046" y="191"/>
              </a:cxn>
              <a:cxn ang="0">
                <a:pos x="7178" y="141"/>
              </a:cxn>
              <a:cxn ang="0">
                <a:pos x="7253" y="108"/>
              </a:cxn>
              <a:cxn ang="0">
                <a:pos x="7319" y="67"/>
              </a:cxn>
              <a:cxn ang="0">
                <a:pos x="7378" y="34"/>
              </a:cxn>
              <a:cxn ang="0">
                <a:pos x="7411" y="0"/>
              </a:cxn>
            </a:cxnLst>
            <a:rect l="0" t="0" r="0" b="0"/>
            <a:pathLst>
              <a:path w="7411" h="390">
                <a:moveTo>
                  <a:pt x="0" y="92"/>
                </a:moveTo>
                <a:lnTo>
                  <a:pt x="265" y="141"/>
                </a:lnTo>
                <a:lnTo>
                  <a:pt x="589" y="191"/>
                </a:lnTo>
                <a:lnTo>
                  <a:pt x="1029" y="249"/>
                </a:lnTo>
                <a:lnTo>
                  <a:pt x="1585" y="307"/>
                </a:lnTo>
                <a:lnTo>
                  <a:pt x="1883" y="332"/>
                </a:lnTo>
                <a:lnTo>
                  <a:pt x="2224" y="349"/>
                </a:lnTo>
                <a:lnTo>
                  <a:pt x="2589" y="374"/>
                </a:lnTo>
                <a:lnTo>
                  <a:pt x="2979" y="382"/>
                </a:lnTo>
                <a:lnTo>
                  <a:pt x="3386" y="390"/>
                </a:lnTo>
                <a:lnTo>
                  <a:pt x="3809" y="390"/>
                </a:lnTo>
                <a:lnTo>
                  <a:pt x="4199" y="382"/>
                </a:lnTo>
                <a:lnTo>
                  <a:pt x="5120" y="349"/>
                </a:lnTo>
                <a:lnTo>
                  <a:pt x="5651" y="332"/>
                </a:lnTo>
                <a:lnTo>
                  <a:pt x="6174" y="299"/>
                </a:lnTo>
                <a:lnTo>
                  <a:pt x="6639" y="258"/>
                </a:lnTo>
                <a:lnTo>
                  <a:pt x="6830" y="233"/>
                </a:lnTo>
                <a:lnTo>
                  <a:pt x="6987" y="216"/>
                </a:lnTo>
                <a:lnTo>
                  <a:pt x="7046" y="191"/>
                </a:lnTo>
                <a:lnTo>
                  <a:pt x="7178" y="141"/>
                </a:lnTo>
                <a:lnTo>
                  <a:pt x="7253" y="108"/>
                </a:lnTo>
                <a:lnTo>
                  <a:pt x="7319" y="67"/>
                </a:lnTo>
                <a:lnTo>
                  <a:pt x="7378" y="34"/>
                </a:lnTo>
                <a:lnTo>
                  <a:pt x="7411" y="0"/>
                </a:lnTo>
              </a:path>
            </a:pathLst>
          </a:custGeom>
          <a:noFill/>
          <a:ln w="9525" cap="flat" cmpd="sng" algn="ctr">
            <a:solidFill>
              <a:schemeClr val="accent1">
                <a:lumMod val="20000"/>
                <a:lumOff val="8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6" name="フリーフォーム 25"/>
          <p:cNvSpPr>
            <a:spLocks/>
          </p:cNvSpPr>
          <p:nvPr/>
        </p:nvSpPr>
        <p:spPr bwMode="auto">
          <a:xfrm>
            <a:off x="143256" y="3714753"/>
            <a:ext cx="9000744" cy="491331"/>
          </a:xfrm>
          <a:custGeom>
            <a:avLst/>
            <a:gdLst/>
            <a:ahLst/>
            <a:cxnLst>
              <a:cxn ang="0">
                <a:pos x="0" y="340"/>
              </a:cxn>
              <a:cxn ang="0">
                <a:pos x="332" y="365"/>
              </a:cxn>
              <a:cxn ang="0">
                <a:pos x="713" y="382"/>
              </a:cxn>
              <a:cxn ang="0">
                <a:pos x="1186" y="390"/>
              </a:cxn>
              <a:cxn ang="0">
                <a:pos x="1742" y="398"/>
              </a:cxn>
              <a:cxn ang="0">
                <a:pos x="2365" y="390"/>
              </a:cxn>
              <a:cxn ang="0">
                <a:pos x="2689" y="382"/>
              </a:cxn>
              <a:cxn ang="0">
                <a:pos x="3020" y="373"/>
              </a:cxn>
              <a:cxn ang="0">
                <a:pos x="3344" y="348"/>
              </a:cxn>
              <a:cxn ang="0">
                <a:pos x="3676" y="324"/>
              </a:cxn>
              <a:cxn ang="0">
                <a:pos x="4058" y="257"/>
              </a:cxn>
              <a:cxn ang="0">
                <a:pos x="4481" y="199"/>
              </a:cxn>
              <a:cxn ang="0">
                <a:pos x="4996" y="133"/>
              </a:cxn>
              <a:cxn ang="0">
                <a:pos x="5535" y="66"/>
              </a:cxn>
              <a:cxn ang="0">
                <a:pos x="6075" y="25"/>
              </a:cxn>
              <a:cxn ang="0">
                <a:pos x="6332" y="8"/>
              </a:cxn>
              <a:cxn ang="0">
                <a:pos x="6564" y="0"/>
              </a:cxn>
              <a:cxn ang="0">
                <a:pos x="6763" y="0"/>
              </a:cxn>
              <a:cxn ang="0">
                <a:pos x="6946" y="17"/>
              </a:cxn>
              <a:cxn ang="0">
                <a:pos x="7137" y="41"/>
              </a:cxn>
              <a:cxn ang="0">
                <a:pos x="7295" y="58"/>
              </a:cxn>
              <a:cxn ang="0">
                <a:pos x="7411" y="66"/>
              </a:cxn>
            </a:cxnLst>
            <a:rect l="0" t="0" r="0" b="0"/>
            <a:pathLst>
              <a:path w="7411" h="398">
                <a:moveTo>
                  <a:pt x="0" y="340"/>
                </a:moveTo>
                <a:lnTo>
                  <a:pt x="332" y="365"/>
                </a:lnTo>
                <a:lnTo>
                  <a:pt x="713" y="382"/>
                </a:lnTo>
                <a:lnTo>
                  <a:pt x="1186" y="390"/>
                </a:lnTo>
                <a:lnTo>
                  <a:pt x="1742" y="398"/>
                </a:lnTo>
                <a:lnTo>
                  <a:pt x="2365" y="390"/>
                </a:lnTo>
                <a:lnTo>
                  <a:pt x="2689" y="382"/>
                </a:lnTo>
                <a:lnTo>
                  <a:pt x="3020" y="373"/>
                </a:lnTo>
                <a:lnTo>
                  <a:pt x="3344" y="348"/>
                </a:lnTo>
                <a:lnTo>
                  <a:pt x="3676" y="324"/>
                </a:lnTo>
                <a:lnTo>
                  <a:pt x="4058" y="257"/>
                </a:lnTo>
                <a:lnTo>
                  <a:pt x="4481" y="199"/>
                </a:lnTo>
                <a:lnTo>
                  <a:pt x="4996" y="133"/>
                </a:lnTo>
                <a:lnTo>
                  <a:pt x="5535" y="66"/>
                </a:lnTo>
                <a:lnTo>
                  <a:pt x="6075" y="25"/>
                </a:lnTo>
                <a:lnTo>
                  <a:pt x="6332" y="8"/>
                </a:lnTo>
                <a:lnTo>
                  <a:pt x="6564" y="0"/>
                </a:lnTo>
                <a:lnTo>
                  <a:pt x="6763" y="0"/>
                </a:lnTo>
                <a:lnTo>
                  <a:pt x="6946" y="17"/>
                </a:lnTo>
                <a:lnTo>
                  <a:pt x="7137" y="41"/>
                </a:lnTo>
                <a:lnTo>
                  <a:pt x="7295" y="58"/>
                </a:lnTo>
                <a:lnTo>
                  <a:pt x="7411" y="66"/>
                </a:lnTo>
              </a:path>
            </a:pathLst>
          </a:custGeom>
          <a:noFill/>
          <a:ln w="9525" cap="flat" cmpd="sng" algn="ctr">
            <a:solidFill>
              <a:schemeClr val="accent1">
                <a:lumMod val="20000"/>
                <a:lumOff val="8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7" name="フリーフォーム 26"/>
          <p:cNvSpPr>
            <a:spLocks/>
          </p:cNvSpPr>
          <p:nvPr/>
        </p:nvSpPr>
        <p:spPr bwMode="auto">
          <a:xfrm>
            <a:off x="152400" y="3881224"/>
            <a:ext cx="8991600" cy="481455"/>
          </a:xfrm>
          <a:custGeom>
            <a:avLst/>
            <a:gdLst/>
            <a:ahLst/>
            <a:cxnLst>
              <a:cxn ang="0">
                <a:pos x="0" y="92"/>
              </a:cxn>
              <a:cxn ang="0">
                <a:pos x="265" y="141"/>
              </a:cxn>
              <a:cxn ang="0">
                <a:pos x="589" y="191"/>
              </a:cxn>
              <a:cxn ang="0">
                <a:pos x="1029" y="249"/>
              </a:cxn>
              <a:cxn ang="0">
                <a:pos x="1585" y="307"/>
              </a:cxn>
              <a:cxn ang="0">
                <a:pos x="1883" y="332"/>
              </a:cxn>
              <a:cxn ang="0">
                <a:pos x="2224" y="349"/>
              </a:cxn>
              <a:cxn ang="0">
                <a:pos x="2589" y="374"/>
              </a:cxn>
              <a:cxn ang="0">
                <a:pos x="2979" y="382"/>
              </a:cxn>
              <a:cxn ang="0">
                <a:pos x="3386" y="390"/>
              </a:cxn>
              <a:cxn ang="0">
                <a:pos x="3809" y="390"/>
              </a:cxn>
              <a:cxn ang="0">
                <a:pos x="4199" y="382"/>
              </a:cxn>
              <a:cxn ang="0">
                <a:pos x="5120" y="349"/>
              </a:cxn>
              <a:cxn ang="0">
                <a:pos x="5651" y="332"/>
              </a:cxn>
              <a:cxn ang="0">
                <a:pos x="6174" y="299"/>
              </a:cxn>
              <a:cxn ang="0">
                <a:pos x="6639" y="258"/>
              </a:cxn>
              <a:cxn ang="0">
                <a:pos x="6830" y="233"/>
              </a:cxn>
              <a:cxn ang="0">
                <a:pos x="6987" y="216"/>
              </a:cxn>
              <a:cxn ang="0">
                <a:pos x="7046" y="191"/>
              </a:cxn>
              <a:cxn ang="0">
                <a:pos x="7178" y="141"/>
              </a:cxn>
              <a:cxn ang="0">
                <a:pos x="7253" y="108"/>
              </a:cxn>
              <a:cxn ang="0">
                <a:pos x="7319" y="67"/>
              </a:cxn>
              <a:cxn ang="0">
                <a:pos x="7378" y="34"/>
              </a:cxn>
              <a:cxn ang="0">
                <a:pos x="7411" y="0"/>
              </a:cxn>
            </a:cxnLst>
            <a:rect l="0" t="0" r="0" b="0"/>
            <a:pathLst>
              <a:path w="7411" h="390">
                <a:moveTo>
                  <a:pt x="0" y="92"/>
                </a:moveTo>
                <a:lnTo>
                  <a:pt x="265" y="141"/>
                </a:lnTo>
                <a:lnTo>
                  <a:pt x="589" y="191"/>
                </a:lnTo>
                <a:lnTo>
                  <a:pt x="1029" y="249"/>
                </a:lnTo>
                <a:lnTo>
                  <a:pt x="1585" y="307"/>
                </a:lnTo>
                <a:lnTo>
                  <a:pt x="1883" y="332"/>
                </a:lnTo>
                <a:lnTo>
                  <a:pt x="2224" y="349"/>
                </a:lnTo>
                <a:lnTo>
                  <a:pt x="2589" y="374"/>
                </a:lnTo>
                <a:lnTo>
                  <a:pt x="2979" y="382"/>
                </a:lnTo>
                <a:lnTo>
                  <a:pt x="3386" y="390"/>
                </a:lnTo>
                <a:lnTo>
                  <a:pt x="3809" y="390"/>
                </a:lnTo>
                <a:lnTo>
                  <a:pt x="4199" y="382"/>
                </a:lnTo>
                <a:lnTo>
                  <a:pt x="5120" y="349"/>
                </a:lnTo>
                <a:lnTo>
                  <a:pt x="5651" y="332"/>
                </a:lnTo>
                <a:lnTo>
                  <a:pt x="6174" y="299"/>
                </a:lnTo>
                <a:lnTo>
                  <a:pt x="6639" y="258"/>
                </a:lnTo>
                <a:lnTo>
                  <a:pt x="6830" y="233"/>
                </a:lnTo>
                <a:lnTo>
                  <a:pt x="6987" y="216"/>
                </a:lnTo>
                <a:lnTo>
                  <a:pt x="7046" y="191"/>
                </a:lnTo>
                <a:lnTo>
                  <a:pt x="7178" y="141"/>
                </a:lnTo>
                <a:lnTo>
                  <a:pt x="7253" y="108"/>
                </a:lnTo>
                <a:lnTo>
                  <a:pt x="7319" y="67"/>
                </a:lnTo>
                <a:lnTo>
                  <a:pt x="7378" y="34"/>
                </a:lnTo>
                <a:lnTo>
                  <a:pt x="7411" y="0"/>
                </a:lnTo>
              </a:path>
            </a:pathLst>
          </a:custGeom>
          <a:no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nvGrpSpPr>
          <p:cNvPr id="2" name="グループ化 1"/>
          <p:cNvGrpSpPr/>
          <p:nvPr/>
        </p:nvGrpSpPr>
        <p:grpSpPr>
          <a:xfrm>
            <a:off x="7530770" y="3871493"/>
            <a:ext cx="1541824" cy="1424221"/>
            <a:chOff x="7286645" y="3871493"/>
            <a:chExt cx="1541824" cy="1424221"/>
          </a:xfrm>
          <a:gradFill>
            <a:gsLst>
              <a:gs pos="0">
                <a:schemeClr val="accent1">
                  <a:alpha val="20000"/>
                </a:schemeClr>
              </a:gs>
              <a:gs pos="100000">
                <a:schemeClr val="accent1"/>
              </a:gs>
            </a:gsLst>
            <a:lin ang="5400000" scaled="1"/>
          </a:gradFill>
        </p:grpSpPr>
        <p:sp>
          <p:nvSpPr>
            <p:cNvPr id="18" name="フリーフォーム 17"/>
            <p:cNvSpPr>
              <a:spLocks/>
            </p:cNvSpPr>
            <p:nvPr/>
          </p:nvSpPr>
          <p:spPr bwMode="auto">
            <a:xfrm>
              <a:off x="7286645" y="3890348"/>
              <a:ext cx="908413" cy="891012"/>
            </a:xfrm>
            <a:custGeom>
              <a:avLst/>
              <a:gdLst>
                <a:gd name="T0" fmla="*/ 530225 w 507"/>
                <a:gd name="T1" fmla="*/ 0 h 501"/>
                <a:gd name="T2" fmla="*/ 692150 w 507"/>
                <a:gd name="T3" fmla="*/ 0 h 501"/>
                <a:gd name="T4" fmla="*/ 758825 w 507"/>
                <a:gd name="T5" fmla="*/ 0 h 501"/>
                <a:gd name="T6" fmla="*/ 804863 w 507"/>
                <a:gd name="T7" fmla="*/ 20638 h 501"/>
                <a:gd name="T8" fmla="*/ 804863 w 507"/>
                <a:gd name="T9" fmla="*/ 33338 h 501"/>
                <a:gd name="T10" fmla="*/ 738188 w 507"/>
                <a:gd name="T11" fmla="*/ 11113 h 501"/>
                <a:gd name="T12" fmla="*/ 701675 w 507"/>
                <a:gd name="T13" fmla="*/ 0 h 501"/>
                <a:gd name="T14" fmla="*/ 655638 w 507"/>
                <a:gd name="T15" fmla="*/ 0 h 501"/>
                <a:gd name="T16" fmla="*/ 552450 w 507"/>
                <a:gd name="T17" fmla="*/ 33338 h 501"/>
                <a:gd name="T18" fmla="*/ 460375 w 507"/>
                <a:gd name="T19" fmla="*/ 79375 h 501"/>
                <a:gd name="T20" fmla="*/ 414338 w 507"/>
                <a:gd name="T21" fmla="*/ 115888 h 501"/>
                <a:gd name="T22" fmla="*/ 493713 w 507"/>
                <a:gd name="T23" fmla="*/ 79375 h 501"/>
                <a:gd name="T24" fmla="*/ 542925 w 507"/>
                <a:gd name="T25" fmla="*/ 66675 h 501"/>
                <a:gd name="T26" fmla="*/ 563563 w 507"/>
                <a:gd name="T27" fmla="*/ 66675 h 501"/>
                <a:gd name="T28" fmla="*/ 460375 w 507"/>
                <a:gd name="T29" fmla="*/ 115888 h 501"/>
                <a:gd name="T30" fmla="*/ 403225 w 507"/>
                <a:gd name="T31" fmla="*/ 160338 h 501"/>
                <a:gd name="T32" fmla="*/ 334963 w 507"/>
                <a:gd name="T33" fmla="*/ 206375 h 501"/>
                <a:gd name="T34" fmla="*/ 277813 w 507"/>
                <a:gd name="T35" fmla="*/ 252413 h 501"/>
                <a:gd name="T36" fmla="*/ 219075 w 507"/>
                <a:gd name="T37" fmla="*/ 309563 h 501"/>
                <a:gd name="T38" fmla="*/ 182563 w 507"/>
                <a:gd name="T39" fmla="*/ 355600 h 501"/>
                <a:gd name="T40" fmla="*/ 161925 w 507"/>
                <a:gd name="T41" fmla="*/ 425450 h 501"/>
                <a:gd name="T42" fmla="*/ 138113 w 507"/>
                <a:gd name="T43" fmla="*/ 550863 h 501"/>
                <a:gd name="T44" fmla="*/ 128588 w 507"/>
                <a:gd name="T45" fmla="*/ 769938 h 501"/>
                <a:gd name="T46" fmla="*/ 115888 w 507"/>
                <a:gd name="T47" fmla="*/ 633413 h 501"/>
                <a:gd name="T48" fmla="*/ 103188 w 507"/>
                <a:gd name="T49" fmla="*/ 530225 h 501"/>
                <a:gd name="T50" fmla="*/ 92075 w 507"/>
                <a:gd name="T51" fmla="*/ 493713 h 501"/>
                <a:gd name="T52" fmla="*/ 69850 w 507"/>
                <a:gd name="T53" fmla="*/ 541338 h 501"/>
                <a:gd name="T54" fmla="*/ 58738 w 507"/>
                <a:gd name="T55" fmla="*/ 608013 h 501"/>
                <a:gd name="T56" fmla="*/ 46038 w 507"/>
                <a:gd name="T57" fmla="*/ 795338 h 501"/>
                <a:gd name="T58" fmla="*/ 33338 w 507"/>
                <a:gd name="T59" fmla="*/ 679450 h 501"/>
                <a:gd name="T60" fmla="*/ 25400 w 507"/>
                <a:gd name="T61" fmla="*/ 620713 h 501"/>
                <a:gd name="T62" fmla="*/ 12700 w 507"/>
                <a:gd name="T63" fmla="*/ 633413 h 501"/>
                <a:gd name="T64" fmla="*/ 0 w 507"/>
                <a:gd name="T65" fmla="*/ 646113 h 501"/>
                <a:gd name="T66" fmla="*/ 0 w 507"/>
                <a:gd name="T67" fmla="*/ 574675 h 501"/>
                <a:gd name="T68" fmla="*/ 12700 w 507"/>
                <a:gd name="T69" fmla="*/ 517525 h 501"/>
                <a:gd name="T70" fmla="*/ 25400 w 507"/>
                <a:gd name="T71" fmla="*/ 458788 h 501"/>
                <a:gd name="T72" fmla="*/ 82550 w 507"/>
                <a:gd name="T73" fmla="*/ 331788 h 501"/>
                <a:gd name="T74" fmla="*/ 149225 w 507"/>
                <a:gd name="T75" fmla="*/ 219075 h 501"/>
                <a:gd name="T76" fmla="*/ 231775 w 507"/>
                <a:gd name="T77" fmla="*/ 123825 h 501"/>
                <a:gd name="T78" fmla="*/ 311150 w 507"/>
                <a:gd name="T79" fmla="*/ 57150 h 501"/>
                <a:gd name="T80" fmla="*/ 403225 w 507"/>
                <a:gd name="T81" fmla="*/ 20638 h 501"/>
                <a:gd name="T82" fmla="*/ 519113 w 507"/>
                <a:gd name="T83" fmla="*/ 0 h 501"/>
                <a:gd name="T84" fmla="*/ 530225 w 507"/>
                <a:gd name="T85" fmla="*/ 0 h 501"/>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w 507"/>
                <a:gd name="T130" fmla="*/ 0 h 501"/>
                <a:gd name="T131" fmla="*/ 0 w 507"/>
                <a:gd name="T132" fmla="*/ 0 h 5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7" h="501">
                  <a:moveTo>
                    <a:pt x="334" y="0"/>
                  </a:moveTo>
                  <a:lnTo>
                    <a:pt x="436" y="0"/>
                  </a:lnTo>
                  <a:lnTo>
                    <a:pt x="478" y="0"/>
                  </a:lnTo>
                  <a:lnTo>
                    <a:pt x="507" y="13"/>
                  </a:lnTo>
                  <a:lnTo>
                    <a:pt x="507" y="21"/>
                  </a:lnTo>
                  <a:lnTo>
                    <a:pt x="465" y="7"/>
                  </a:lnTo>
                  <a:lnTo>
                    <a:pt x="442" y="0"/>
                  </a:lnTo>
                  <a:lnTo>
                    <a:pt x="413" y="0"/>
                  </a:lnTo>
                  <a:lnTo>
                    <a:pt x="348" y="21"/>
                  </a:lnTo>
                  <a:lnTo>
                    <a:pt x="290" y="50"/>
                  </a:lnTo>
                  <a:lnTo>
                    <a:pt x="261" y="73"/>
                  </a:lnTo>
                  <a:lnTo>
                    <a:pt x="311" y="50"/>
                  </a:lnTo>
                  <a:lnTo>
                    <a:pt x="342" y="42"/>
                  </a:lnTo>
                  <a:lnTo>
                    <a:pt x="355" y="42"/>
                  </a:lnTo>
                  <a:lnTo>
                    <a:pt x="290" y="73"/>
                  </a:lnTo>
                  <a:lnTo>
                    <a:pt x="254" y="101"/>
                  </a:lnTo>
                  <a:lnTo>
                    <a:pt x="211" y="130"/>
                  </a:lnTo>
                  <a:lnTo>
                    <a:pt x="175" y="159"/>
                  </a:lnTo>
                  <a:lnTo>
                    <a:pt x="138" y="195"/>
                  </a:lnTo>
                  <a:lnTo>
                    <a:pt x="115" y="224"/>
                  </a:lnTo>
                  <a:lnTo>
                    <a:pt x="102" y="268"/>
                  </a:lnTo>
                  <a:lnTo>
                    <a:pt x="87" y="347"/>
                  </a:lnTo>
                  <a:lnTo>
                    <a:pt x="81" y="485"/>
                  </a:lnTo>
                  <a:lnTo>
                    <a:pt x="73" y="399"/>
                  </a:lnTo>
                  <a:lnTo>
                    <a:pt x="65" y="334"/>
                  </a:lnTo>
                  <a:lnTo>
                    <a:pt x="58" y="311"/>
                  </a:lnTo>
                  <a:lnTo>
                    <a:pt x="44" y="341"/>
                  </a:lnTo>
                  <a:lnTo>
                    <a:pt x="37" y="383"/>
                  </a:lnTo>
                  <a:lnTo>
                    <a:pt x="29" y="501"/>
                  </a:lnTo>
                  <a:lnTo>
                    <a:pt x="21" y="428"/>
                  </a:lnTo>
                  <a:lnTo>
                    <a:pt x="16" y="391"/>
                  </a:lnTo>
                  <a:lnTo>
                    <a:pt x="8" y="399"/>
                  </a:lnTo>
                  <a:lnTo>
                    <a:pt x="0" y="407"/>
                  </a:lnTo>
                  <a:lnTo>
                    <a:pt x="0" y="362"/>
                  </a:lnTo>
                  <a:lnTo>
                    <a:pt x="8" y="326"/>
                  </a:lnTo>
                  <a:lnTo>
                    <a:pt x="16" y="289"/>
                  </a:lnTo>
                  <a:lnTo>
                    <a:pt x="52" y="209"/>
                  </a:lnTo>
                  <a:lnTo>
                    <a:pt x="94" y="138"/>
                  </a:lnTo>
                  <a:lnTo>
                    <a:pt x="146" y="78"/>
                  </a:lnTo>
                  <a:lnTo>
                    <a:pt x="196" y="36"/>
                  </a:lnTo>
                  <a:lnTo>
                    <a:pt x="254" y="13"/>
                  </a:lnTo>
                  <a:lnTo>
                    <a:pt x="327" y="0"/>
                  </a:lnTo>
                  <a:lnTo>
                    <a:pt x="334" y="0"/>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19" name="フリーフォーム 18"/>
            <p:cNvSpPr>
              <a:spLocks/>
            </p:cNvSpPr>
            <p:nvPr/>
          </p:nvSpPr>
          <p:spPr bwMode="auto">
            <a:xfrm>
              <a:off x="7421610" y="3871493"/>
              <a:ext cx="1406859" cy="1424221"/>
            </a:xfrm>
            <a:custGeom>
              <a:avLst/>
              <a:gdLst>
                <a:gd name="T0" fmla="*/ 1276350 w 804"/>
                <a:gd name="T1" fmla="*/ 795338 h 820"/>
                <a:gd name="T2" fmla="*/ 1209675 w 804"/>
                <a:gd name="T3" fmla="*/ 449263 h 820"/>
                <a:gd name="T4" fmla="*/ 1003300 w 804"/>
                <a:gd name="T5" fmla="*/ 149225 h 820"/>
                <a:gd name="T6" fmla="*/ 828675 w 804"/>
                <a:gd name="T7" fmla="*/ 46038 h 820"/>
                <a:gd name="T8" fmla="*/ 1003300 w 804"/>
                <a:gd name="T9" fmla="*/ 241300 h 820"/>
                <a:gd name="T10" fmla="*/ 758825 w 804"/>
                <a:gd name="T11" fmla="*/ 92075 h 820"/>
                <a:gd name="T12" fmla="*/ 506413 w 804"/>
                <a:gd name="T13" fmla="*/ 46038 h 820"/>
                <a:gd name="T14" fmla="*/ 401638 w 804"/>
                <a:gd name="T15" fmla="*/ 79375 h 820"/>
                <a:gd name="T16" fmla="*/ 149225 w 804"/>
                <a:gd name="T17" fmla="*/ 220663 h 820"/>
                <a:gd name="T18" fmla="*/ 33338 w 804"/>
                <a:gd name="T19" fmla="*/ 427038 h 820"/>
                <a:gd name="T20" fmla="*/ 33338 w 804"/>
                <a:gd name="T21" fmla="*/ 817563 h 820"/>
                <a:gd name="T22" fmla="*/ 241300 w 804"/>
                <a:gd name="T23" fmla="*/ 1119188 h 820"/>
                <a:gd name="T24" fmla="*/ 206375 w 804"/>
                <a:gd name="T25" fmla="*/ 1165225 h 820"/>
                <a:gd name="T26" fmla="*/ 473075 w 804"/>
                <a:gd name="T27" fmla="*/ 1243013 h 820"/>
                <a:gd name="T28" fmla="*/ 642938 w 804"/>
                <a:gd name="T29" fmla="*/ 1255713 h 820"/>
                <a:gd name="T30" fmla="*/ 252413 w 804"/>
                <a:gd name="T31" fmla="*/ 1268413 h 820"/>
                <a:gd name="T32" fmla="*/ 539750 w 804"/>
                <a:gd name="T33" fmla="*/ 1301750 h 820"/>
                <a:gd name="T34" fmla="*/ 841375 w 804"/>
                <a:gd name="T35" fmla="*/ 1255713 h 820"/>
                <a:gd name="T36" fmla="*/ 1047750 w 804"/>
                <a:gd name="T37" fmla="*/ 1139825 h 820"/>
                <a:gd name="T38" fmla="*/ 1160463 w 804"/>
                <a:gd name="T39" fmla="*/ 977900 h 820"/>
                <a:gd name="T40" fmla="*/ 1160463 w 804"/>
                <a:gd name="T41" fmla="*/ 795338 h 820"/>
                <a:gd name="T42" fmla="*/ 1173163 w 804"/>
                <a:gd name="T43" fmla="*/ 725488 h 820"/>
                <a:gd name="T44" fmla="*/ 1219200 w 804"/>
                <a:gd name="T45" fmla="*/ 784225 h 820"/>
                <a:gd name="T46" fmla="*/ 1160463 w 804"/>
                <a:gd name="T47" fmla="*/ 635000 h 820"/>
                <a:gd name="T48" fmla="*/ 1209675 w 804"/>
                <a:gd name="T49" fmla="*/ 646113 h 820"/>
                <a:gd name="T50" fmla="*/ 1255713 w 804"/>
                <a:gd name="T51" fmla="*/ 795338 h 820"/>
                <a:gd name="T52" fmla="*/ 1231900 w 804"/>
                <a:gd name="T53" fmla="*/ 1003300 h 820"/>
                <a:gd name="T54" fmla="*/ 815975 w 804"/>
                <a:gd name="T55" fmla="*/ 887413 h 820"/>
                <a:gd name="T56" fmla="*/ 633413 w 804"/>
                <a:gd name="T57" fmla="*/ 1016000 h 820"/>
                <a:gd name="T58" fmla="*/ 344488 w 804"/>
                <a:gd name="T59" fmla="*/ 920750 h 820"/>
                <a:gd name="T60" fmla="*/ 219075 w 804"/>
                <a:gd name="T61" fmla="*/ 738188 h 820"/>
                <a:gd name="T62" fmla="*/ 206375 w 804"/>
                <a:gd name="T63" fmla="*/ 530225 h 820"/>
                <a:gd name="T64" fmla="*/ 265113 w 804"/>
                <a:gd name="T65" fmla="*/ 381000 h 820"/>
                <a:gd name="T66" fmla="*/ 473075 w 804"/>
                <a:gd name="T67" fmla="*/ 254000 h 820"/>
                <a:gd name="T68" fmla="*/ 311150 w 804"/>
                <a:gd name="T69" fmla="*/ 311150 h 820"/>
                <a:gd name="T70" fmla="*/ 182563 w 804"/>
                <a:gd name="T71" fmla="*/ 439738 h 820"/>
                <a:gd name="T72" fmla="*/ 252413 w 804"/>
                <a:gd name="T73" fmla="*/ 300038 h 820"/>
                <a:gd name="T74" fmla="*/ 434975 w 804"/>
                <a:gd name="T75" fmla="*/ 195263 h 820"/>
                <a:gd name="T76" fmla="*/ 587375 w 804"/>
                <a:gd name="T77" fmla="*/ 149225 h 820"/>
                <a:gd name="T78" fmla="*/ 493713 w 804"/>
                <a:gd name="T79" fmla="*/ 115888 h 820"/>
                <a:gd name="T80" fmla="*/ 655638 w 804"/>
                <a:gd name="T81" fmla="*/ 104775 h 820"/>
                <a:gd name="T82" fmla="*/ 758825 w 804"/>
                <a:gd name="T83" fmla="*/ 231775 h 820"/>
                <a:gd name="T84" fmla="*/ 804863 w 804"/>
                <a:gd name="T85" fmla="*/ 287338 h 820"/>
                <a:gd name="T86" fmla="*/ 758825 w 804"/>
                <a:gd name="T87" fmla="*/ 381000 h 820"/>
                <a:gd name="T88" fmla="*/ 815975 w 804"/>
                <a:gd name="T89" fmla="*/ 403225 h 820"/>
                <a:gd name="T90" fmla="*/ 862013 w 804"/>
                <a:gd name="T91" fmla="*/ 427038 h 820"/>
                <a:gd name="T92" fmla="*/ 898525 w 804"/>
                <a:gd name="T93" fmla="*/ 601663 h 820"/>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w 804"/>
                <a:gd name="T142" fmla="*/ 0 h 820"/>
                <a:gd name="T143" fmla="*/ 0 w 804"/>
                <a:gd name="T144" fmla="*/ 0 h 82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04" h="820">
                  <a:moveTo>
                    <a:pt x="776" y="632"/>
                  </a:moveTo>
                  <a:lnTo>
                    <a:pt x="797" y="559"/>
                  </a:lnTo>
                  <a:lnTo>
                    <a:pt x="804" y="501"/>
                  </a:lnTo>
                  <a:lnTo>
                    <a:pt x="804" y="444"/>
                  </a:lnTo>
                  <a:lnTo>
                    <a:pt x="791" y="379"/>
                  </a:lnTo>
                  <a:lnTo>
                    <a:pt x="762" y="283"/>
                  </a:lnTo>
                  <a:lnTo>
                    <a:pt x="710" y="204"/>
                  </a:lnTo>
                  <a:lnTo>
                    <a:pt x="660" y="123"/>
                  </a:lnTo>
                  <a:lnTo>
                    <a:pt x="632" y="94"/>
                  </a:lnTo>
                  <a:lnTo>
                    <a:pt x="595" y="66"/>
                  </a:lnTo>
                  <a:lnTo>
                    <a:pt x="559" y="50"/>
                  </a:lnTo>
                  <a:lnTo>
                    <a:pt x="522" y="29"/>
                  </a:lnTo>
                  <a:lnTo>
                    <a:pt x="442" y="0"/>
                  </a:lnTo>
                  <a:lnTo>
                    <a:pt x="543" y="73"/>
                  </a:lnTo>
                  <a:lnTo>
                    <a:pt x="632" y="152"/>
                  </a:lnTo>
                  <a:lnTo>
                    <a:pt x="551" y="102"/>
                  </a:lnTo>
                  <a:lnTo>
                    <a:pt x="478" y="50"/>
                  </a:lnTo>
                  <a:lnTo>
                    <a:pt x="478" y="58"/>
                  </a:lnTo>
                  <a:lnTo>
                    <a:pt x="478" y="73"/>
                  </a:lnTo>
                  <a:lnTo>
                    <a:pt x="376" y="45"/>
                  </a:lnTo>
                  <a:lnTo>
                    <a:pt x="319" y="29"/>
                  </a:lnTo>
                  <a:lnTo>
                    <a:pt x="246" y="29"/>
                  </a:lnTo>
                  <a:lnTo>
                    <a:pt x="246" y="45"/>
                  </a:lnTo>
                  <a:lnTo>
                    <a:pt x="253" y="50"/>
                  </a:lnTo>
                  <a:lnTo>
                    <a:pt x="188" y="81"/>
                  </a:lnTo>
                  <a:lnTo>
                    <a:pt x="138" y="102"/>
                  </a:lnTo>
                  <a:lnTo>
                    <a:pt x="94" y="139"/>
                  </a:lnTo>
                  <a:lnTo>
                    <a:pt x="58" y="189"/>
                  </a:lnTo>
                  <a:lnTo>
                    <a:pt x="36" y="233"/>
                  </a:lnTo>
                  <a:lnTo>
                    <a:pt x="21" y="269"/>
                  </a:lnTo>
                  <a:lnTo>
                    <a:pt x="0" y="348"/>
                  </a:lnTo>
                  <a:lnTo>
                    <a:pt x="0" y="436"/>
                  </a:lnTo>
                  <a:lnTo>
                    <a:pt x="21" y="515"/>
                  </a:lnTo>
                  <a:lnTo>
                    <a:pt x="50" y="588"/>
                  </a:lnTo>
                  <a:lnTo>
                    <a:pt x="102" y="653"/>
                  </a:lnTo>
                  <a:lnTo>
                    <a:pt x="152" y="705"/>
                  </a:lnTo>
                  <a:lnTo>
                    <a:pt x="217" y="741"/>
                  </a:lnTo>
                  <a:lnTo>
                    <a:pt x="180" y="741"/>
                  </a:lnTo>
                  <a:lnTo>
                    <a:pt x="130" y="734"/>
                  </a:lnTo>
                  <a:lnTo>
                    <a:pt x="175" y="755"/>
                  </a:lnTo>
                  <a:lnTo>
                    <a:pt x="217" y="770"/>
                  </a:lnTo>
                  <a:lnTo>
                    <a:pt x="298" y="783"/>
                  </a:lnTo>
                  <a:lnTo>
                    <a:pt x="370" y="783"/>
                  </a:lnTo>
                  <a:lnTo>
                    <a:pt x="457" y="770"/>
                  </a:lnTo>
                  <a:lnTo>
                    <a:pt x="405" y="791"/>
                  </a:lnTo>
                  <a:lnTo>
                    <a:pt x="355" y="806"/>
                  </a:lnTo>
                  <a:lnTo>
                    <a:pt x="274" y="806"/>
                  </a:lnTo>
                  <a:lnTo>
                    <a:pt x="159" y="799"/>
                  </a:lnTo>
                  <a:lnTo>
                    <a:pt x="196" y="814"/>
                  </a:lnTo>
                  <a:lnTo>
                    <a:pt x="240" y="820"/>
                  </a:lnTo>
                  <a:lnTo>
                    <a:pt x="340" y="820"/>
                  </a:lnTo>
                  <a:lnTo>
                    <a:pt x="405" y="820"/>
                  </a:lnTo>
                  <a:lnTo>
                    <a:pt x="470" y="806"/>
                  </a:lnTo>
                  <a:lnTo>
                    <a:pt x="530" y="791"/>
                  </a:lnTo>
                  <a:lnTo>
                    <a:pt x="572" y="770"/>
                  </a:lnTo>
                  <a:lnTo>
                    <a:pt x="624" y="755"/>
                  </a:lnTo>
                  <a:lnTo>
                    <a:pt x="660" y="718"/>
                  </a:lnTo>
                  <a:lnTo>
                    <a:pt x="697" y="682"/>
                  </a:lnTo>
                  <a:lnTo>
                    <a:pt x="726" y="640"/>
                  </a:lnTo>
                  <a:lnTo>
                    <a:pt x="731" y="616"/>
                  </a:lnTo>
                  <a:lnTo>
                    <a:pt x="739" y="574"/>
                  </a:lnTo>
                  <a:lnTo>
                    <a:pt x="739" y="522"/>
                  </a:lnTo>
                  <a:lnTo>
                    <a:pt x="731" y="501"/>
                  </a:lnTo>
                  <a:lnTo>
                    <a:pt x="726" y="480"/>
                  </a:lnTo>
                  <a:lnTo>
                    <a:pt x="726" y="450"/>
                  </a:lnTo>
                  <a:lnTo>
                    <a:pt x="739" y="457"/>
                  </a:lnTo>
                  <a:lnTo>
                    <a:pt x="747" y="465"/>
                  </a:lnTo>
                  <a:lnTo>
                    <a:pt x="762" y="538"/>
                  </a:lnTo>
                  <a:lnTo>
                    <a:pt x="768" y="494"/>
                  </a:lnTo>
                  <a:lnTo>
                    <a:pt x="762" y="450"/>
                  </a:lnTo>
                  <a:lnTo>
                    <a:pt x="747" y="421"/>
                  </a:lnTo>
                  <a:lnTo>
                    <a:pt x="731" y="400"/>
                  </a:lnTo>
                  <a:lnTo>
                    <a:pt x="731" y="392"/>
                  </a:lnTo>
                  <a:lnTo>
                    <a:pt x="739" y="400"/>
                  </a:lnTo>
                  <a:lnTo>
                    <a:pt x="762" y="407"/>
                  </a:lnTo>
                  <a:lnTo>
                    <a:pt x="768" y="421"/>
                  </a:lnTo>
                  <a:lnTo>
                    <a:pt x="783" y="457"/>
                  </a:lnTo>
                  <a:lnTo>
                    <a:pt x="791" y="501"/>
                  </a:lnTo>
                  <a:lnTo>
                    <a:pt x="783" y="545"/>
                  </a:lnTo>
                  <a:lnTo>
                    <a:pt x="783" y="632"/>
                  </a:lnTo>
                  <a:lnTo>
                    <a:pt x="776" y="632"/>
                  </a:lnTo>
                  <a:lnTo>
                    <a:pt x="559" y="421"/>
                  </a:lnTo>
                  <a:lnTo>
                    <a:pt x="543" y="501"/>
                  </a:lnTo>
                  <a:lnTo>
                    <a:pt x="514" y="559"/>
                  </a:lnTo>
                  <a:lnTo>
                    <a:pt x="501" y="580"/>
                  </a:lnTo>
                  <a:lnTo>
                    <a:pt x="470" y="603"/>
                  </a:lnTo>
                  <a:lnTo>
                    <a:pt x="399" y="640"/>
                  </a:lnTo>
                  <a:lnTo>
                    <a:pt x="334" y="632"/>
                  </a:lnTo>
                  <a:lnTo>
                    <a:pt x="269" y="611"/>
                  </a:lnTo>
                  <a:lnTo>
                    <a:pt x="217" y="580"/>
                  </a:lnTo>
                  <a:lnTo>
                    <a:pt x="180" y="545"/>
                  </a:lnTo>
                  <a:lnTo>
                    <a:pt x="159" y="501"/>
                  </a:lnTo>
                  <a:lnTo>
                    <a:pt x="138" y="465"/>
                  </a:lnTo>
                  <a:lnTo>
                    <a:pt x="130" y="428"/>
                  </a:lnTo>
                  <a:lnTo>
                    <a:pt x="130" y="392"/>
                  </a:lnTo>
                  <a:lnTo>
                    <a:pt x="130" y="334"/>
                  </a:lnTo>
                  <a:lnTo>
                    <a:pt x="138" y="298"/>
                  </a:lnTo>
                  <a:lnTo>
                    <a:pt x="152" y="261"/>
                  </a:lnTo>
                  <a:lnTo>
                    <a:pt x="167" y="240"/>
                  </a:lnTo>
                  <a:lnTo>
                    <a:pt x="217" y="204"/>
                  </a:lnTo>
                  <a:lnTo>
                    <a:pt x="282" y="160"/>
                  </a:lnTo>
                  <a:lnTo>
                    <a:pt x="298" y="160"/>
                  </a:lnTo>
                  <a:lnTo>
                    <a:pt x="298" y="152"/>
                  </a:lnTo>
                  <a:lnTo>
                    <a:pt x="240" y="167"/>
                  </a:lnTo>
                  <a:lnTo>
                    <a:pt x="196" y="196"/>
                  </a:lnTo>
                  <a:lnTo>
                    <a:pt x="152" y="233"/>
                  </a:lnTo>
                  <a:lnTo>
                    <a:pt x="115" y="269"/>
                  </a:lnTo>
                  <a:lnTo>
                    <a:pt x="115" y="277"/>
                  </a:lnTo>
                  <a:lnTo>
                    <a:pt x="109" y="277"/>
                  </a:lnTo>
                  <a:lnTo>
                    <a:pt x="130" y="233"/>
                  </a:lnTo>
                  <a:lnTo>
                    <a:pt x="159" y="189"/>
                  </a:lnTo>
                  <a:lnTo>
                    <a:pt x="196" y="160"/>
                  </a:lnTo>
                  <a:lnTo>
                    <a:pt x="240" y="139"/>
                  </a:lnTo>
                  <a:lnTo>
                    <a:pt x="274" y="123"/>
                  </a:lnTo>
                  <a:lnTo>
                    <a:pt x="319" y="110"/>
                  </a:lnTo>
                  <a:lnTo>
                    <a:pt x="376" y="102"/>
                  </a:lnTo>
                  <a:lnTo>
                    <a:pt x="370" y="94"/>
                  </a:lnTo>
                  <a:lnTo>
                    <a:pt x="347" y="87"/>
                  </a:lnTo>
                  <a:lnTo>
                    <a:pt x="326" y="81"/>
                  </a:lnTo>
                  <a:lnTo>
                    <a:pt x="311" y="73"/>
                  </a:lnTo>
                  <a:lnTo>
                    <a:pt x="340" y="66"/>
                  </a:lnTo>
                  <a:lnTo>
                    <a:pt x="370" y="58"/>
                  </a:lnTo>
                  <a:lnTo>
                    <a:pt x="413" y="66"/>
                  </a:lnTo>
                  <a:lnTo>
                    <a:pt x="493" y="94"/>
                  </a:lnTo>
                  <a:lnTo>
                    <a:pt x="486" y="123"/>
                  </a:lnTo>
                  <a:lnTo>
                    <a:pt x="478" y="146"/>
                  </a:lnTo>
                  <a:lnTo>
                    <a:pt x="478" y="181"/>
                  </a:lnTo>
                  <a:lnTo>
                    <a:pt x="501" y="175"/>
                  </a:lnTo>
                  <a:lnTo>
                    <a:pt x="507" y="181"/>
                  </a:lnTo>
                  <a:lnTo>
                    <a:pt x="478" y="212"/>
                  </a:lnTo>
                  <a:lnTo>
                    <a:pt x="449" y="233"/>
                  </a:lnTo>
                  <a:lnTo>
                    <a:pt x="478" y="240"/>
                  </a:lnTo>
                  <a:lnTo>
                    <a:pt x="501" y="240"/>
                  </a:lnTo>
                  <a:lnTo>
                    <a:pt x="514" y="248"/>
                  </a:lnTo>
                  <a:lnTo>
                    <a:pt x="514" y="254"/>
                  </a:lnTo>
                  <a:lnTo>
                    <a:pt x="522" y="261"/>
                  </a:lnTo>
                  <a:lnTo>
                    <a:pt x="530" y="261"/>
                  </a:lnTo>
                  <a:lnTo>
                    <a:pt x="543" y="269"/>
                  </a:lnTo>
                  <a:lnTo>
                    <a:pt x="551" y="290"/>
                  </a:lnTo>
                  <a:lnTo>
                    <a:pt x="566" y="327"/>
                  </a:lnTo>
                  <a:lnTo>
                    <a:pt x="566" y="379"/>
                  </a:lnTo>
                  <a:lnTo>
                    <a:pt x="559" y="421"/>
                  </a:lnTo>
                  <a:lnTo>
                    <a:pt x="776" y="632"/>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20" name="フリーフォーム 19"/>
            <p:cNvSpPr>
              <a:spLocks/>
            </p:cNvSpPr>
            <p:nvPr/>
          </p:nvSpPr>
          <p:spPr bwMode="auto">
            <a:xfrm>
              <a:off x="7358082" y="4714884"/>
              <a:ext cx="251974" cy="453319"/>
            </a:xfrm>
            <a:custGeom>
              <a:avLst/>
              <a:gdLst>
                <a:gd name="T0" fmla="*/ 0 w 144"/>
                <a:gd name="T1" fmla="*/ 0 h 261"/>
                <a:gd name="T2" fmla="*/ 66675 w 144"/>
                <a:gd name="T3" fmla="*/ 149225 h 261"/>
                <a:gd name="T4" fmla="*/ 138113 w 144"/>
                <a:gd name="T5" fmla="*/ 274638 h 261"/>
                <a:gd name="T6" fmla="*/ 207963 w 144"/>
                <a:gd name="T7" fmla="*/ 357188 h 261"/>
                <a:gd name="T8" fmla="*/ 228600 w 144"/>
                <a:gd name="T9" fmla="*/ 414338 h 261"/>
                <a:gd name="T10" fmla="*/ 125413 w 144"/>
                <a:gd name="T11" fmla="*/ 331788 h 261"/>
                <a:gd name="T12" fmla="*/ 92075 w 144"/>
                <a:gd name="T13" fmla="*/ 274638 h 261"/>
                <a:gd name="T14" fmla="*/ 46038 w 144"/>
                <a:gd name="T15" fmla="*/ 195263 h 261"/>
                <a:gd name="T16" fmla="*/ 12700 w 144"/>
                <a:gd name="T17" fmla="*/ 103188 h 261"/>
                <a:gd name="T18" fmla="*/ 12700 w 144"/>
                <a:gd name="T19" fmla="*/ 0 h 261"/>
                <a:gd name="T20" fmla="*/ 0 w 144"/>
                <a:gd name="T21" fmla="*/ 0 h 261"/>
                <a:gd name="T22" fmla="*/ 0 1 256"/>
                <a:gd name="T23" fmla="*/ 0 1 256"/>
                <a:gd name="T24" fmla="*/ 0 1 256"/>
                <a:gd name="T25" fmla="*/ 0 1 256"/>
                <a:gd name="T26" fmla="*/ 0 1 256"/>
                <a:gd name="T27" fmla="*/ 0 1 256"/>
                <a:gd name="T28" fmla="*/ 0 1 256"/>
                <a:gd name="T29" fmla="*/ 0 1 256"/>
                <a:gd name="T30" fmla="*/ 0 1 256"/>
                <a:gd name="T31" fmla="*/ 0 1 256"/>
                <a:gd name="T32" fmla="*/ 0 1 256"/>
                <a:gd name="T33" fmla="*/ 0 w 144"/>
                <a:gd name="T34" fmla="*/ 0 h 261"/>
                <a:gd name="T35" fmla="*/ 0 w 144"/>
                <a:gd name="T36" fmla="*/ 0 h 2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 h="261">
                  <a:moveTo>
                    <a:pt x="0" y="0"/>
                  </a:moveTo>
                  <a:lnTo>
                    <a:pt x="42" y="94"/>
                  </a:lnTo>
                  <a:lnTo>
                    <a:pt x="87" y="173"/>
                  </a:lnTo>
                  <a:lnTo>
                    <a:pt x="131" y="225"/>
                  </a:lnTo>
                  <a:lnTo>
                    <a:pt x="144" y="261"/>
                  </a:lnTo>
                  <a:lnTo>
                    <a:pt x="79" y="209"/>
                  </a:lnTo>
                  <a:lnTo>
                    <a:pt x="58" y="173"/>
                  </a:lnTo>
                  <a:lnTo>
                    <a:pt x="29" y="123"/>
                  </a:lnTo>
                  <a:lnTo>
                    <a:pt x="8" y="65"/>
                  </a:lnTo>
                  <a:lnTo>
                    <a:pt x="8" y="0"/>
                  </a:lnTo>
                  <a:lnTo>
                    <a:pt x="0" y="0"/>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28612"/>
            <a:ext cx="8229600" cy="1143000"/>
          </a:xfrm>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1601169"/>
            <a:ext cx="8229600" cy="4687200"/>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31" name="日付プレースホルダー 30"/>
          <p:cNvSpPr>
            <a:spLocks noGrp="1"/>
          </p:cNvSpPr>
          <p:nvPr>
            <p:ph type="dt" sz="half" idx="10"/>
          </p:nvPr>
        </p:nvSpPr>
        <p:spPr>
          <a:xfrm>
            <a:off x="0" y="0"/>
            <a:ext cx="2133600" cy="360000"/>
          </a:xfrm>
        </p:spPr>
        <p:txBody>
          <a:bodyPr/>
          <a:lstStyle/>
          <a:p>
            <a:fld id="{66CF2866-00A7-4E8F-8B7A-4D38E1BD24D8}" type="datetimeFigureOut">
              <a:rPr kumimoji="1" lang="ja-JP" altLang="en-US" smtClean="0"/>
              <a:t>13/02/15</a:t>
            </a:fld>
            <a:endParaRPr kumimoji="1" lang="ja-JP" altLang="en-US"/>
          </a:p>
        </p:txBody>
      </p:sp>
      <p:sp>
        <p:nvSpPr>
          <p:cNvPr id="32" name="フッター プレースホルダー 31"/>
          <p:cNvSpPr>
            <a:spLocks noGrp="1"/>
          </p:cNvSpPr>
          <p:nvPr>
            <p:ph type="ftr" sz="quarter" idx="11"/>
          </p:nvPr>
        </p:nvSpPr>
        <p:spPr>
          <a:xfrm>
            <a:off x="2199600" y="0"/>
            <a:ext cx="4500000" cy="361347"/>
          </a:xfrm>
        </p:spPr>
        <p:txBody>
          <a:bodyPr/>
          <a:lstStyle/>
          <a:p>
            <a:endParaRPr kumimoji="1" lang="ja-JP" altLang="en-US"/>
          </a:p>
        </p:txBody>
      </p:sp>
      <p:sp>
        <p:nvSpPr>
          <p:cNvPr id="33" name="スライド番号プレースホルダー 32"/>
          <p:cNvSpPr>
            <a:spLocks noGrp="1"/>
          </p:cNvSpPr>
          <p:nvPr>
            <p:ph type="sldNum" sz="quarter" idx="12"/>
          </p:nvPr>
        </p:nvSpPr>
        <p:spPr>
          <a:xfrm>
            <a:off x="7714800" y="0"/>
            <a:ext cx="1429200" cy="360000"/>
          </a:xfrm>
        </p:spPr>
        <p:txBody>
          <a:bodyPr/>
          <a:lstStyle>
            <a:lvl1pPr algn="ctr">
              <a:defRPr/>
            </a:lvl1pPr>
          </a:lstStyle>
          <a:p>
            <a:fld id="{B02E67C9-E53C-4930-BD73-996FBC0252FA}"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500045"/>
            <a:ext cx="2057400" cy="5929352"/>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5556" y="500044"/>
            <a:ext cx="6019800" cy="5929353"/>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4" name="日付プレースホルダー 23"/>
          <p:cNvSpPr>
            <a:spLocks noGrp="1"/>
          </p:cNvSpPr>
          <p:nvPr>
            <p:ph type="dt" sz="half" idx="10"/>
          </p:nvPr>
        </p:nvSpPr>
        <p:spPr>
          <a:xfrm>
            <a:off x="0" y="0"/>
            <a:ext cx="2133600" cy="360000"/>
          </a:xfrm>
        </p:spPr>
        <p:txBody>
          <a:bodyPr/>
          <a:lstStyle/>
          <a:p>
            <a:fld id="{66CF2866-00A7-4E8F-8B7A-4D38E1BD24D8}" type="datetimeFigureOut">
              <a:rPr kumimoji="1" lang="ja-JP" altLang="en-US" smtClean="0"/>
              <a:t>13/02/15</a:t>
            </a:fld>
            <a:endParaRPr kumimoji="1" lang="ja-JP" altLang="en-US"/>
          </a:p>
        </p:txBody>
      </p:sp>
      <p:sp>
        <p:nvSpPr>
          <p:cNvPr id="25" name="フッター プレースホルダー 24"/>
          <p:cNvSpPr>
            <a:spLocks noGrp="1"/>
          </p:cNvSpPr>
          <p:nvPr>
            <p:ph type="ftr" sz="quarter" idx="11"/>
          </p:nvPr>
        </p:nvSpPr>
        <p:spPr>
          <a:xfrm>
            <a:off x="2199600" y="0"/>
            <a:ext cx="4500000" cy="361347"/>
          </a:xfrm>
        </p:spPr>
        <p:txBody>
          <a:bodyPr/>
          <a:lstStyle/>
          <a:p>
            <a:endParaRPr kumimoji="1" lang="ja-JP" altLang="en-US"/>
          </a:p>
        </p:txBody>
      </p:sp>
      <p:sp>
        <p:nvSpPr>
          <p:cNvPr id="26" name="スライド番号プレースホルダー 25"/>
          <p:cNvSpPr>
            <a:spLocks noGrp="1"/>
          </p:cNvSpPr>
          <p:nvPr>
            <p:ph type="sldNum" sz="quarter" idx="12"/>
          </p:nvPr>
        </p:nvSpPr>
        <p:spPr>
          <a:xfrm>
            <a:off x="7714800" y="0"/>
            <a:ext cx="1429200" cy="360000"/>
          </a:xfrm>
        </p:spPr>
        <p:txBody>
          <a:bodyPr/>
          <a:lstStyle>
            <a:lvl1pPr algn="ctr">
              <a:defRPr/>
            </a:lvl1pPr>
          </a:lstStyle>
          <a:p>
            <a:fld id="{B02E67C9-E53C-4930-BD73-996FBC0252FA}"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28596" y="428604"/>
            <a:ext cx="8229600" cy="1143000"/>
          </a:xfrm>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a:xfrm>
            <a:off x="428596" y="1614477"/>
            <a:ext cx="8229600" cy="46872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a:xfrm>
            <a:off x="0" y="0"/>
            <a:ext cx="2133600" cy="360000"/>
          </a:xfrm>
        </p:spPr>
        <p:txBody>
          <a:bodyPr/>
          <a:lstStyle/>
          <a:p>
            <a:fld id="{66CF2866-00A7-4E8F-8B7A-4D38E1BD24D8}" type="datetimeFigureOut">
              <a:rPr kumimoji="1" lang="ja-JP" altLang="en-US" smtClean="0"/>
              <a:t>13/02/15</a:t>
            </a:fld>
            <a:endParaRPr kumimoji="1" lang="ja-JP" altLang="en-US"/>
          </a:p>
        </p:txBody>
      </p:sp>
      <p:sp>
        <p:nvSpPr>
          <p:cNvPr id="5" name="フッター プレースホルダー 4"/>
          <p:cNvSpPr>
            <a:spLocks noGrp="1"/>
          </p:cNvSpPr>
          <p:nvPr>
            <p:ph type="ftr" sz="quarter" idx="11"/>
          </p:nvPr>
        </p:nvSpPr>
        <p:spPr>
          <a:xfrm>
            <a:off x="2199599" y="0"/>
            <a:ext cx="4500000" cy="360000"/>
          </a:xfrm>
        </p:spPr>
        <p:txBody>
          <a:bodyPr/>
          <a:lstStyle/>
          <a:p>
            <a:endParaRPr kumimoji="1" lang="ja-JP" altLang="en-US"/>
          </a:p>
        </p:txBody>
      </p:sp>
      <p:sp>
        <p:nvSpPr>
          <p:cNvPr id="6" name="スライド番号プレースホルダー 5"/>
          <p:cNvSpPr>
            <a:spLocks noGrp="1"/>
          </p:cNvSpPr>
          <p:nvPr>
            <p:ph type="sldNum" sz="quarter" idx="12"/>
          </p:nvPr>
        </p:nvSpPr>
        <p:spPr>
          <a:xfrm>
            <a:off x="7714800" y="0"/>
            <a:ext cx="1429200" cy="360000"/>
          </a:xfrm>
        </p:spPr>
        <p:txBody>
          <a:bodyPr/>
          <a:lstStyle>
            <a:lvl1pPr algn="ctr">
              <a:defRPr/>
            </a:lvl1pPr>
          </a:lstStyle>
          <a:p>
            <a:fld id="{B02E67C9-E53C-4930-BD73-996FBC0252FA}"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3">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82544" y="2698740"/>
            <a:ext cx="7772400" cy="1362075"/>
          </a:xfrm>
        </p:spPr>
        <p:txBody>
          <a:bodyPr anchor="t"/>
          <a:lstStyle>
            <a:lvl1pPr algn="l">
              <a:defRPr sz="4000" b="1" cap="all"/>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82544" y="1176322"/>
            <a:ext cx="7772400" cy="1500187"/>
          </a:xfrm>
        </p:spPr>
        <p:txBody>
          <a:bodyPr anchor="b"/>
          <a:lstStyle>
            <a:lvl1pPr marL="0" indent="0">
              <a:buNone/>
              <a:defRPr sz="2000" baseline="0">
                <a:solidFill>
                  <a:schemeClr val="tx2"/>
                </a:solidFill>
              </a:defRPr>
            </a:lvl1pPr>
            <a:lvl2pPr marL="457200" indent="0">
              <a:buNone/>
              <a:defRPr sz="1800">
                <a:solidFill>
                  <a:schemeClr val="tx2"/>
                </a:solidFill>
              </a:defRPr>
            </a:lvl2pPr>
            <a:lvl3pPr marL="914400" indent="0">
              <a:buNone/>
              <a:defRPr sz="1600">
                <a:solidFill>
                  <a:schemeClr val="tx2"/>
                </a:solidFill>
              </a:defRPr>
            </a:lvl3pPr>
            <a:lvl4pPr marL="1371600" indent="0">
              <a:buNone/>
              <a:defRPr sz="1400">
                <a:solidFill>
                  <a:schemeClr val="tx2"/>
                </a:solidFill>
              </a:defRPr>
            </a:lvl4pPr>
            <a:lvl5pPr marL="1828800" indent="0">
              <a:buNone/>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a:xfrm>
            <a:off x="0" y="0"/>
            <a:ext cx="2133600" cy="360000"/>
          </a:xfrm>
        </p:spPr>
        <p:txBody>
          <a:bodyPr/>
          <a:lstStyle/>
          <a:p>
            <a:fld id="{66CF2866-00A7-4E8F-8B7A-4D38E1BD24D8}" type="datetimeFigureOut">
              <a:rPr kumimoji="1" lang="ja-JP" altLang="en-US" smtClean="0"/>
              <a:t>13/02/15</a:t>
            </a:fld>
            <a:endParaRPr kumimoji="1" lang="ja-JP" altLang="en-US"/>
          </a:p>
        </p:txBody>
      </p:sp>
      <p:sp>
        <p:nvSpPr>
          <p:cNvPr id="5" name="フッター プレースホルダー 4"/>
          <p:cNvSpPr>
            <a:spLocks noGrp="1"/>
          </p:cNvSpPr>
          <p:nvPr>
            <p:ph type="ftr" sz="quarter" idx="11"/>
          </p:nvPr>
        </p:nvSpPr>
        <p:spPr>
          <a:xfrm>
            <a:off x="2199600" y="0"/>
            <a:ext cx="4500000" cy="360000"/>
          </a:xfrm>
        </p:spPr>
        <p:txBody>
          <a:bodyPr/>
          <a:lstStyle/>
          <a:p>
            <a:endParaRPr kumimoji="1" lang="ja-JP" altLang="en-US"/>
          </a:p>
        </p:txBody>
      </p:sp>
      <p:sp>
        <p:nvSpPr>
          <p:cNvPr id="6" name="スライド番号プレースホルダー 5"/>
          <p:cNvSpPr>
            <a:spLocks noGrp="1"/>
          </p:cNvSpPr>
          <p:nvPr>
            <p:ph type="sldNum" sz="quarter" idx="12"/>
          </p:nvPr>
        </p:nvSpPr>
        <p:spPr>
          <a:xfrm>
            <a:off x="7714800" y="0"/>
            <a:ext cx="1429200" cy="360000"/>
          </a:xfrm>
        </p:spPr>
        <p:txBody>
          <a:bodyPr/>
          <a:lstStyle>
            <a:lvl1pPr algn="ctr">
              <a:defRPr/>
            </a:lvl1pPr>
          </a:lstStyle>
          <a:p>
            <a:fld id="{B02E67C9-E53C-4930-BD73-996FBC0252FA}" type="slidenum">
              <a:rPr kumimoji="1" lang="ja-JP" altLang="en-US" smtClean="0"/>
              <a:t>‹#›</a:t>
            </a:fld>
            <a:endParaRPr kumimoji="1" lang="ja-JP" altLang="en-US"/>
          </a:p>
        </p:txBody>
      </p:sp>
      <p:grpSp>
        <p:nvGrpSpPr>
          <p:cNvPr id="7" name="グループ化 6"/>
          <p:cNvGrpSpPr>
            <a:grpSpLocks/>
          </p:cNvGrpSpPr>
          <p:nvPr/>
        </p:nvGrpSpPr>
        <p:grpSpPr bwMode="auto">
          <a:xfrm>
            <a:off x="-16016" y="0"/>
            <a:ext cx="9144000" cy="6858024"/>
            <a:chOff x="-129" y="-42"/>
            <a:chExt cx="6177" cy="4355"/>
          </a:xfrm>
        </p:grpSpPr>
        <p:sp>
          <p:nvSpPr>
            <p:cNvPr id="24" name="フリーフォーム 23"/>
            <p:cNvSpPr>
              <a:spLocks/>
            </p:cNvSpPr>
            <p:nvPr/>
          </p:nvSpPr>
          <p:spPr bwMode="auto">
            <a:xfrm>
              <a:off x="-122" y="-42"/>
              <a:ext cx="5811" cy="4091"/>
            </a:xfrm>
            <a:custGeom>
              <a:avLst/>
              <a:gdLst/>
              <a:ahLst/>
              <a:cxnLst>
                <a:cxn ang="0">
                  <a:pos x="0" y="4069"/>
                </a:cxn>
                <a:cxn ang="0">
                  <a:pos x="161" y="4084"/>
                </a:cxn>
                <a:cxn ang="0">
                  <a:pos x="344" y="4084"/>
                </a:cxn>
                <a:cxn ang="0">
                  <a:pos x="593" y="4091"/>
                </a:cxn>
                <a:cxn ang="0">
                  <a:pos x="893" y="4084"/>
                </a:cxn>
                <a:cxn ang="0">
                  <a:pos x="1230" y="4069"/>
                </a:cxn>
                <a:cxn ang="0">
                  <a:pos x="1588" y="4033"/>
                </a:cxn>
                <a:cxn ang="0">
                  <a:pos x="1991" y="3996"/>
                </a:cxn>
                <a:cxn ang="0">
                  <a:pos x="2196" y="3959"/>
                </a:cxn>
                <a:cxn ang="0">
                  <a:pos x="2408" y="3923"/>
                </a:cxn>
                <a:cxn ang="0">
                  <a:pos x="2613" y="3879"/>
                </a:cxn>
                <a:cxn ang="0">
                  <a:pos x="2832" y="3828"/>
                </a:cxn>
                <a:cxn ang="0">
                  <a:pos x="3052" y="3776"/>
                </a:cxn>
                <a:cxn ang="0">
                  <a:pos x="3257" y="3718"/>
                </a:cxn>
                <a:cxn ang="0">
                  <a:pos x="3469" y="3645"/>
                </a:cxn>
                <a:cxn ang="0">
                  <a:pos x="3681" y="3572"/>
                </a:cxn>
                <a:cxn ang="0">
                  <a:pos x="3886" y="3484"/>
                </a:cxn>
                <a:cxn ang="0">
                  <a:pos x="4084" y="3381"/>
                </a:cxn>
                <a:cxn ang="0">
                  <a:pos x="4274" y="3279"/>
                </a:cxn>
                <a:cxn ang="0">
                  <a:pos x="4465" y="3169"/>
                </a:cxn>
                <a:cxn ang="0">
                  <a:pos x="4648" y="3037"/>
                </a:cxn>
                <a:cxn ang="0">
                  <a:pos x="4816" y="2898"/>
                </a:cxn>
                <a:cxn ang="0">
                  <a:pos x="4970" y="2759"/>
                </a:cxn>
                <a:cxn ang="0">
                  <a:pos x="5123" y="2591"/>
                </a:cxn>
                <a:cxn ang="0">
                  <a:pos x="5189" y="2510"/>
                </a:cxn>
                <a:cxn ang="0">
                  <a:pos x="5262" y="2415"/>
                </a:cxn>
                <a:cxn ang="0">
                  <a:pos x="5350" y="2269"/>
                </a:cxn>
                <a:cxn ang="0">
                  <a:pos x="5453" y="2093"/>
                </a:cxn>
                <a:cxn ang="0">
                  <a:pos x="5555" y="1873"/>
                </a:cxn>
                <a:cxn ang="0">
                  <a:pos x="5606" y="1756"/>
                </a:cxn>
                <a:cxn ang="0">
                  <a:pos x="5658" y="1625"/>
                </a:cxn>
                <a:cxn ang="0">
                  <a:pos x="5709" y="1485"/>
                </a:cxn>
                <a:cxn ang="0">
                  <a:pos x="5745" y="1332"/>
                </a:cxn>
                <a:cxn ang="0">
                  <a:pos x="5775" y="1207"/>
                </a:cxn>
                <a:cxn ang="0">
                  <a:pos x="5789" y="1068"/>
                </a:cxn>
                <a:cxn ang="0">
                  <a:pos x="5804" y="893"/>
                </a:cxn>
                <a:cxn ang="0">
                  <a:pos x="5811" y="790"/>
                </a:cxn>
                <a:cxn ang="0">
                  <a:pos x="5804" y="695"/>
                </a:cxn>
                <a:cxn ang="0">
                  <a:pos x="5797" y="578"/>
                </a:cxn>
                <a:cxn ang="0">
                  <a:pos x="5782" y="461"/>
                </a:cxn>
                <a:cxn ang="0">
                  <a:pos x="5760" y="344"/>
                </a:cxn>
                <a:cxn ang="0">
                  <a:pos x="5738" y="227"/>
                </a:cxn>
                <a:cxn ang="0">
                  <a:pos x="5694" y="109"/>
                </a:cxn>
                <a:cxn ang="0">
                  <a:pos x="5643" y="0"/>
                </a:cxn>
              </a:cxnLst>
              <a:rect l="0" t="0" r="0" b="0"/>
              <a:pathLst>
                <a:path w="5811" h="4091">
                  <a:moveTo>
                    <a:pt x="0" y="4069"/>
                  </a:moveTo>
                  <a:lnTo>
                    <a:pt x="161" y="4084"/>
                  </a:lnTo>
                  <a:lnTo>
                    <a:pt x="344" y="4084"/>
                  </a:lnTo>
                  <a:lnTo>
                    <a:pt x="593" y="4091"/>
                  </a:lnTo>
                  <a:lnTo>
                    <a:pt x="893" y="4084"/>
                  </a:lnTo>
                  <a:lnTo>
                    <a:pt x="1230" y="4069"/>
                  </a:lnTo>
                  <a:lnTo>
                    <a:pt x="1588" y="4033"/>
                  </a:lnTo>
                  <a:lnTo>
                    <a:pt x="1991" y="3996"/>
                  </a:lnTo>
                  <a:lnTo>
                    <a:pt x="2196" y="3959"/>
                  </a:lnTo>
                  <a:lnTo>
                    <a:pt x="2408" y="3923"/>
                  </a:lnTo>
                  <a:lnTo>
                    <a:pt x="2613" y="3879"/>
                  </a:lnTo>
                  <a:lnTo>
                    <a:pt x="2832" y="3828"/>
                  </a:lnTo>
                  <a:lnTo>
                    <a:pt x="3052" y="3776"/>
                  </a:lnTo>
                  <a:lnTo>
                    <a:pt x="3257" y="3718"/>
                  </a:lnTo>
                  <a:lnTo>
                    <a:pt x="3469" y="3645"/>
                  </a:lnTo>
                  <a:lnTo>
                    <a:pt x="3681" y="3572"/>
                  </a:lnTo>
                  <a:lnTo>
                    <a:pt x="3886" y="3484"/>
                  </a:lnTo>
                  <a:lnTo>
                    <a:pt x="4084" y="3381"/>
                  </a:lnTo>
                  <a:lnTo>
                    <a:pt x="4274" y="3279"/>
                  </a:lnTo>
                  <a:lnTo>
                    <a:pt x="4465" y="3169"/>
                  </a:lnTo>
                  <a:lnTo>
                    <a:pt x="4648" y="3037"/>
                  </a:lnTo>
                  <a:lnTo>
                    <a:pt x="4816" y="2898"/>
                  </a:lnTo>
                  <a:lnTo>
                    <a:pt x="4970" y="2759"/>
                  </a:lnTo>
                  <a:lnTo>
                    <a:pt x="5123" y="2591"/>
                  </a:lnTo>
                  <a:lnTo>
                    <a:pt x="5189" y="2510"/>
                  </a:lnTo>
                  <a:lnTo>
                    <a:pt x="5262" y="2415"/>
                  </a:lnTo>
                  <a:lnTo>
                    <a:pt x="5350" y="2269"/>
                  </a:lnTo>
                  <a:lnTo>
                    <a:pt x="5453" y="2093"/>
                  </a:lnTo>
                  <a:lnTo>
                    <a:pt x="5555" y="1873"/>
                  </a:lnTo>
                  <a:lnTo>
                    <a:pt x="5606" y="1756"/>
                  </a:lnTo>
                  <a:lnTo>
                    <a:pt x="5658" y="1625"/>
                  </a:lnTo>
                  <a:lnTo>
                    <a:pt x="5709" y="1485"/>
                  </a:lnTo>
                  <a:lnTo>
                    <a:pt x="5745" y="1332"/>
                  </a:lnTo>
                  <a:lnTo>
                    <a:pt x="5775" y="1207"/>
                  </a:lnTo>
                  <a:lnTo>
                    <a:pt x="5789" y="1068"/>
                  </a:lnTo>
                  <a:lnTo>
                    <a:pt x="5804" y="893"/>
                  </a:lnTo>
                  <a:lnTo>
                    <a:pt x="5811" y="790"/>
                  </a:lnTo>
                  <a:lnTo>
                    <a:pt x="5804" y="695"/>
                  </a:lnTo>
                  <a:lnTo>
                    <a:pt x="5797" y="578"/>
                  </a:lnTo>
                  <a:lnTo>
                    <a:pt x="5782" y="461"/>
                  </a:lnTo>
                  <a:lnTo>
                    <a:pt x="5760" y="344"/>
                  </a:lnTo>
                  <a:lnTo>
                    <a:pt x="5738" y="227"/>
                  </a:lnTo>
                  <a:lnTo>
                    <a:pt x="5694" y="109"/>
                  </a:lnTo>
                  <a:lnTo>
                    <a:pt x="5643" y="0"/>
                  </a:lnTo>
                </a:path>
              </a:pathLst>
            </a:custGeom>
            <a:noFill/>
            <a:ln w="31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5" name="フリーフォーム 24"/>
            <p:cNvSpPr>
              <a:spLocks/>
            </p:cNvSpPr>
            <p:nvPr/>
          </p:nvSpPr>
          <p:spPr bwMode="auto">
            <a:xfrm>
              <a:off x="-129" y="-42"/>
              <a:ext cx="6177" cy="4245"/>
            </a:xfrm>
            <a:custGeom>
              <a:avLst/>
              <a:gdLst/>
              <a:ahLst/>
              <a:cxnLst>
                <a:cxn ang="0">
                  <a:pos x="0" y="4238"/>
                </a:cxn>
                <a:cxn ang="0">
                  <a:pos x="161" y="4245"/>
                </a:cxn>
                <a:cxn ang="0">
                  <a:pos x="607" y="4245"/>
                </a:cxn>
                <a:cxn ang="0">
                  <a:pos x="915" y="4238"/>
                </a:cxn>
                <a:cxn ang="0">
                  <a:pos x="1266" y="4223"/>
                </a:cxn>
                <a:cxn ang="0">
                  <a:pos x="1632" y="4208"/>
                </a:cxn>
                <a:cxn ang="0">
                  <a:pos x="2034" y="4172"/>
                </a:cxn>
                <a:cxn ang="0">
                  <a:pos x="2459" y="4135"/>
                </a:cxn>
                <a:cxn ang="0">
                  <a:pos x="2891" y="4069"/>
                </a:cxn>
                <a:cxn ang="0">
                  <a:pos x="3096" y="4033"/>
                </a:cxn>
                <a:cxn ang="0">
                  <a:pos x="3308" y="4003"/>
                </a:cxn>
                <a:cxn ang="0">
                  <a:pos x="3513" y="3952"/>
                </a:cxn>
                <a:cxn ang="0">
                  <a:pos x="3718" y="3901"/>
                </a:cxn>
                <a:cxn ang="0">
                  <a:pos x="3915" y="3850"/>
                </a:cxn>
                <a:cxn ang="0">
                  <a:pos x="4098" y="3791"/>
                </a:cxn>
                <a:cxn ang="0">
                  <a:pos x="4289" y="3725"/>
                </a:cxn>
                <a:cxn ang="0">
                  <a:pos x="4464" y="3652"/>
                </a:cxn>
                <a:cxn ang="0">
                  <a:pos x="4625" y="3586"/>
                </a:cxn>
                <a:cxn ang="0">
                  <a:pos x="4779" y="3498"/>
                </a:cxn>
                <a:cxn ang="0">
                  <a:pos x="4925" y="3410"/>
                </a:cxn>
                <a:cxn ang="0">
                  <a:pos x="5050" y="3308"/>
                </a:cxn>
                <a:cxn ang="0">
                  <a:pos x="5094" y="3271"/>
                </a:cxn>
                <a:cxn ang="0">
                  <a:pos x="5204" y="3154"/>
                </a:cxn>
                <a:cxn ang="0">
                  <a:pos x="5372" y="2971"/>
                </a:cxn>
                <a:cxn ang="0">
                  <a:pos x="5467" y="2862"/>
                </a:cxn>
                <a:cxn ang="0">
                  <a:pos x="5562" y="2722"/>
                </a:cxn>
                <a:cxn ang="0">
                  <a:pos x="5665" y="2583"/>
                </a:cxn>
                <a:cxn ang="0">
                  <a:pos x="5760" y="2422"/>
                </a:cxn>
                <a:cxn ang="0">
                  <a:pos x="5855" y="2247"/>
                </a:cxn>
                <a:cxn ang="0">
                  <a:pos x="5943" y="2071"/>
                </a:cxn>
                <a:cxn ang="0">
                  <a:pos x="6023" y="1881"/>
                </a:cxn>
                <a:cxn ang="0">
                  <a:pos x="6089" y="1683"/>
                </a:cxn>
                <a:cxn ang="0">
                  <a:pos x="6118" y="1573"/>
                </a:cxn>
                <a:cxn ang="0">
                  <a:pos x="6140" y="1471"/>
                </a:cxn>
                <a:cxn ang="0">
                  <a:pos x="6162" y="1361"/>
                </a:cxn>
                <a:cxn ang="0">
                  <a:pos x="6170" y="1244"/>
                </a:cxn>
                <a:cxn ang="0">
                  <a:pos x="6177" y="1105"/>
                </a:cxn>
                <a:cxn ang="0">
                  <a:pos x="6177" y="944"/>
                </a:cxn>
                <a:cxn ang="0">
                  <a:pos x="6170" y="754"/>
                </a:cxn>
                <a:cxn ang="0">
                  <a:pos x="6155" y="658"/>
                </a:cxn>
                <a:cxn ang="0">
                  <a:pos x="6133" y="549"/>
                </a:cxn>
                <a:cxn ang="0">
                  <a:pos x="6104" y="446"/>
                </a:cxn>
                <a:cxn ang="0">
                  <a:pos x="6075" y="344"/>
                </a:cxn>
                <a:cxn ang="0">
                  <a:pos x="6031" y="241"/>
                </a:cxn>
                <a:cxn ang="0">
                  <a:pos x="5987" y="153"/>
                </a:cxn>
                <a:cxn ang="0">
                  <a:pos x="5928" y="73"/>
                </a:cxn>
                <a:cxn ang="0">
                  <a:pos x="5862" y="0"/>
                </a:cxn>
              </a:cxnLst>
              <a:rect l="0" t="0" r="0" b="0"/>
              <a:pathLst>
                <a:path w="6177" h="4245">
                  <a:moveTo>
                    <a:pt x="0" y="4238"/>
                  </a:moveTo>
                  <a:lnTo>
                    <a:pt x="161" y="4245"/>
                  </a:lnTo>
                  <a:lnTo>
                    <a:pt x="607" y="4245"/>
                  </a:lnTo>
                  <a:lnTo>
                    <a:pt x="915" y="4238"/>
                  </a:lnTo>
                  <a:lnTo>
                    <a:pt x="1266" y="4223"/>
                  </a:lnTo>
                  <a:lnTo>
                    <a:pt x="1632" y="4208"/>
                  </a:lnTo>
                  <a:lnTo>
                    <a:pt x="2034" y="4172"/>
                  </a:lnTo>
                  <a:lnTo>
                    <a:pt x="2459" y="4135"/>
                  </a:lnTo>
                  <a:lnTo>
                    <a:pt x="2891" y="4069"/>
                  </a:lnTo>
                  <a:lnTo>
                    <a:pt x="3096" y="4033"/>
                  </a:lnTo>
                  <a:lnTo>
                    <a:pt x="3308" y="4003"/>
                  </a:lnTo>
                  <a:lnTo>
                    <a:pt x="3513" y="3952"/>
                  </a:lnTo>
                  <a:lnTo>
                    <a:pt x="3718" y="3901"/>
                  </a:lnTo>
                  <a:lnTo>
                    <a:pt x="3915" y="3850"/>
                  </a:lnTo>
                  <a:lnTo>
                    <a:pt x="4098" y="3791"/>
                  </a:lnTo>
                  <a:lnTo>
                    <a:pt x="4289" y="3725"/>
                  </a:lnTo>
                  <a:lnTo>
                    <a:pt x="4464" y="3652"/>
                  </a:lnTo>
                  <a:lnTo>
                    <a:pt x="4625" y="3586"/>
                  </a:lnTo>
                  <a:lnTo>
                    <a:pt x="4779" y="3498"/>
                  </a:lnTo>
                  <a:lnTo>
                    <a:pt x="4925" y="3410"/>
                  </a:lnTo>
                  <a:lnTo>
                    <a:pt x="5050" y="3308"/>
                  </a:lnTo>
                  <a:lnTo>
                    <a:pt x="5094" y="3271"/>
                  </a:lnTo>
                  <a:lnTo>
                    <a:pt x="5204" y="3154"/>
                  </a:lnTo>
                  <a:lnTo>
                    <a:pt x="5372" y="2971"/>
                  </a:lnTo>
                  <a:lnTo>
                    <a:pt x="5467" y="2862"/>
                  </a:lnTo>
                  <a:lnTo>
                    <a:pt x="5562" y="2722"/>
                  </a:lnTo>
                  <a:lnTo>
                    <a:pt x="5665" y="2583"/>
                  </a:lnTo>
                  <a:lnTo>
                    <a:pt x="5760" y="2422"/>
                  </a:lnTo>
                  <a:lnTo>
                    <a:pt x="5855" y="2247"/>
                  </a:lnTo>
                  <a:lnTo>
                    <a:pt x="5943" y="2071"/>
                  </a:lnTo>
                  <a:lnTo>
                    <a:pt x="6023" y="1881"/>
                  </a:lnTo>
                  <a:lnTo>
                    <a:pt x="6089" y="1683"/>
                  </a:lnTo>
                  <a:lnTo>
                    <a:pt x="6118" y="1573"/>
                  </a:lnTo>
                  <a:lnTo>
                    <a:pt x="6140" y="1471"/>
                  </a:lnTo>
                  <a:lnTo>
                    <a:pt x="6162" y="1361"/>
                  </a:lnTo>
                  <a:lnTo>
                    <a:pt x="6170" y="1244"/>
                  </a:lnTo>
                  <a:lnTo>
                    <a:pt x="6177" y="1105"/>
                  </a:lnTo>
                  <a:lnTo>
                    <a:pt x="6177" y="944"/>
                  </a:lnTo>
                  <a:lnTo>
                    <a:pt x="6170" y="754"/>
                  </a:lnTo>
                  <a:lnTo>
                    <a:pt x="6155" y="658"/>
                  </a:lnTo>
                  <a:lnTo>
                    <a:pt x="6133" y="549"/>
                  </a:lnTo>
                  <a:lnTo>
                    <a:pt x="6104" y="446"/>
                  </a:lnTo>
                  <a:lnTo>
                    <a:pt x="6075" y="344"/>
                  </a:lnTo>
                  <a:lnTo>
                    <a:pt x="6031" y="241"/>
                  </a:lnTo>
                  <a:lnTo>
                    <a:pt x="5987" y="153"/>
                  </a:lnTo>
                  <a:lnTo>
                    <a:pt x="5928" y="73"/>
                  </a:lnTo>
                  <a:lnTo>
                    <a:pt x="5862" y="0"/>
                  </a:lnTo>
                </a:path>
              </a:pathLst>
            </a:custGeom>
            <a:noFill/>
            <a:ln w="31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6" name="フリーフォーム 25"/>
            <p:cNvSpPr>
              <a:spLocks/>
            </p:cNvSpPr>
            <p:nvPr/>
          </p:nvSpPr>
          <p:spPr bwMode="auto">
            <a:xfrm>
              <a:off x="-129" y="1692"/>
              <a:ext cx="6170" cy="2416"/>
            </a:xfrm>
            <a:custGeom>
              <a:avLst/>
              <a:gdLst/>
              <a:ahLst/>
              <a:cxnLst>
                <a:cxn ang="0">
                  <a:pos x="0" y="2203"/>
                </a:cxn>
                <a:cxn ang="0">
                  <a:pos x="161" y="2233"/>
                </a:cxn>
                <a:cxn ang="0">
                  <a:pos x="600" y="2299"/>
                </a:cxn>
                <a:cxn ang="0">
                  <a:pos x="907" y="2335"/>
                </a:cxn>
                <a:cxn ang="0">
                  <a:pos x="1251" y="2365"/>
                </a:cxn>
                <a:cxn ang="0">
                  <a:pos x="1624" y="2394"/>
                </a:cxn>
                <a:cxn ang="0">
                  <a:pos x="2034" y="2408"/>
                </a:cxn>
                <a:cxn ang="0">
                  <a:pos x="2452" y="2416"/>
                </a:cxn>
                <a:cxn ang="0">
                  <a:pos x="2671" y="2416"/>
                </a:cxn>
                <a:cxn ang="0">
                  <a:pos x="2883" y="2401"/>
                </a:cxn>
                <a:cxn ang="0">
                  <a:pos x="3096" y="2394"/>
                </a:cxn>
                <a:cxn ang="0">
                  <a:pos x="3308" y="2379"/>
                </a:cxn>
                <a:cxn ang="0">
                  <a:pos x="3520" y="2357"/>
                </a:cxn>
                <a:cxn ang="0">
                  <a:pos x="3725" y="2328"/>
                </a:cxn>
                <a:cxn ang="0">
                  <a:pos x="3930" y="2291"/>
                </a:cxn>
                <a:cxn ang="0">
                  <a:pos x="4128" y="2247"/>
                </a:cxn>
                <a:cxn ang="0">
                  <a:pos x="4318" y="2196"/>
                </a:cxn>
                <a:cxn ang="0">
                  <a:pos x="4501" y="2138"/>
                </a:cxn>
                <a:cxn ang="0">
                  <a:pos x="4677" y="2072"/>
                </a:cxn>
                <a:cxn ang="0">
                  <a:pos x="4838" y="1991"/>
                </a:cxn>
                <a:cxn ang="0">
                  <a:pos x="4991" y="1911"/>
                </a:cxn>
                <a:cxn ang="0">
                  <a:pos x="5130" y="1816"/>
                </a:cxn>
                <a:cxn ang="0">
                  <a:pos x="5167" y="1786"/>
                </a:cxn>
                <a:cxn ang="0">
                  <a:pos x="5269" y="1684"/>
                </a:cxn>
                <a:cxn ang="0">
                  <a:pos x="5430" y="1530"/>
                </a:cxn>
                <a:cxn ang="0">
                  <a:pos x="5511" y="1435"/>
                </a:cxn>
                <a:cxn ang="0">
                  <a:pos x="5613" y="1318"/>
                </a:cxn>
                <a:cxn ang="0">
                  <a:pos x="5701" y="1193"/>
                </a:cxn>
                <a:cxn ang="0">
                  <a:pos x="5789" y="1054"/>
                </a:cxn>
                <a:cxn ang="0">
                  <a:pos x="5884" y="908"/>
                </a:cxn>
                <a:cxn ang="0">
                  <a:pos x="5957" y="747"/>
                </a:cxn>
                <a:cxn ang="0">
                  <a:pos x="6031" y="571"/>
                </a:cxn>
                <a:cxn ang="0">
                  <a:pos x="6096" y="396"/>
                </a:cxn>
                <a:cxn ang="0">
                  <a:pos x="6140" y="205"/>
                </a:cxn>
                <a:cxn ang="0">
                  <a:pos x="6162" y="103"/>
                </a:cxn>
                <a:cxn ang="0">
                  <a:pos x="6170" y="0"/>
                </a:cxn>
              </a:cxnLst>
              <a:rect l="0" t="0" r="0" b="0"/>
              <a:pathLst>
                <a:path w="6170" h="2416">
                  <a:moveTo>
                    <a:pt x="0" y="2203"/>
                  </a:moveTo>
                  <a:lnTo>
                    <a:pt x="161" y="2233"/>
                  </a:lnTo>
                  <a:lnTo>
                    <a:pt x="600" y="2299"/>
                  </a:lnTo>
                  <a:lnTo>
                    <a:pt x="907" y="2335"/>
                  </a:lnTo>
                  <a:lnTo>
                    <a:pt x="1251" y="2365"/>
                  </a:lnTo>
                  <a:lnTo>
                    <a:pt x="1624" y="2394"/>
                  </a:lnTo>
                  <a:lnTo>
                    <a:pt x="2034" y="2408"/>
                  </a:lnTo>
                  <a:lnTo>
                    <a:pt x="2452" y="2416"/>
                  </a:lnTo>
                  <a:lnTo>
                    <a:pt x="2671" y="2416"/>
                  </a:lnTo>
                  <a:lnTo>
                    <a:pt x="2883" y="2401"/>
                  </a:lnTo>
                  <a:lnTo>
                    <a:pt x="3096" y="2394"/>
                  </a:lnTo>
                  <a:lnTo>
                    <a:pt x="3308" y="2379"/>
                  </a:lnTo>
                  <a:lnTo>
                    <a:pt x="3520" y="2357"/>
                  </a:lnTo>
                  <a:lnTo>
                    <a:pt x="3725" y="2328"/>
                  </a:lnTo>
                  <a:lnTo>
                    <a:pt x="3930" y="2291"/>
                  </a:lnTo>
                  <a:lnTo>
                    <a:pt x="4128" y="2247"/>
                  </a:lnTo>
                  <a:lnTo>
                    <a:pt x="4318" y="2196"/>
                  </a:lnTo>
                  <a:lnTo>
                    <a:pt x="4501" y="2138"/>
                  </a:lnTo>
                  <a:lnTo>
                    <a:pt x="4677" y="2072"/>
                  </a:lnTo>
                  <a:lnTo>
                    <a:pt x="4838" y="1991"/>
                  </a:lnTo>
                  <a:lnTo>
                    <a:pt x="4991" y="1911"/>
                  </a:lnTo>
                  <a:lnTo>
                    <a:pt x="5130" y="1816"/>
                  </a:lnTo>
                  <a:lnTo>
                    <a:pt x="5167" y="1786"/>
                  </a:lnTo>
                  <a:lnTo>
                    <a:pt x="5269" y="1684"/>
                  </a:lnTo>
                  <a:lnTo>
                    <a:pt x="5430" y="1530"/>
                  </a:lnTo>
                  <a:lnTo>
                    <a:pt x="5511" y="1435"/>
                  </a:lnTo>
                  <a:lnTo>
                    <a:pt x="5613" y="1318"/>
                  </a:lnTo>
                  <a:lnTo>
                    <a:pt x="5701" y="1193"/>
                  </a:lnTo>
                  <a:lnTo>
                    <a:pt x="5789" y="1054"/>
                  </a:lnTo>
                  <a:lnTo>
                    <a:pt x="5884" y="908"/>
                  </a:lnTo>
                  <a:lnTo>
                    <a:pt x="5957" y="747"/>
                  </a:lnTo>
                  <a:lnTo>
                    <a:pt x="6031" y="571"/>
                  </a:lnTo>
                  <a:lnTo>
                    <a:pt x="6096" y="396"/>
                  </a:lnTo>
                  <a:lnTo>
                    <a:pt x="6140" y="205"/>
                  </a:lnTo>
                  <a:lnTo>
                    <a:pt x="6162" y="103"/>
                  </a:lnTo>
                  <a:lnTo>
                    <a:pt x="6170" y="0"/>
                  </a:lnTo>
                </a:path>
              </a:pathLst>
            </a:custGeom>
            <a:noFill/>
            <a:ln w="31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7" name="フリーフォーム 26"/>
            <p:cNvSpPr>
              <a:spLocks/>
            </p:cNvSpPr>
            <p:nvPr/>
          </p:nvSpPr>
          <p:spPr bwMode="auto">
            <a:xfrm>
              <a:off x="3237" y="-42"/>
              <a:ext cx="2562" cy="4355"/>
            </a:xfrm>
            <a:custGeom>
              <a:avLst/>
              <a:gdLst/>
              <a:ahLst/>
              <a:cxnLst>
                <a:cxn ang="0">
                  <a:pos x="2108" y="0"/>
                </a:cxn>
                <a:cxn ang="0">
                  <a:pos x="2145" y="73"/>
                </a:cxn>
                <a:cxn ang="0">
                  <a:pos x="2196" y="175"/>
                </a:cxn>
                <a:cxn ang="0">
                  <a:pos x="2247" y="300"/>
                </a:cxn>
                <a:cxn ang="0">
                  <a:pos x="2321" y="453"/>
                </a:cxn>
                <a:cxn ang="0">
                  <a:pos x="2379" y="629"/>
                </a:cxn>
                <a:cxn ang="0">
                  <a:pos x="2438" y="827"/>
                </a:cxn>
                <a:cxn ang="0">
                  <a:pos x="2489" y="1054"/>
                </a:cxn>
                <a:cxn ang="0">
                  <a:pos x="2533" y="1288"/>
                </a:cxn>
                <a:cxn ang="0">
                  <a:pos x="2548" y="1412"/>
                </a:cxn>
                <a:cxn ang="0">
                  <a:pos x="2562" y="1537"/>
                </a:cxn>
                <a:cxn ang="0">
                  <a:pos x="2562" y="1668"/>
                </a:cxn>
                <a:cxn ang="0">
                  <a:pos x="2562" y="1793"/>
                </a:cxn>
                <a:cxn ang="0">
                  <a:pos x="2555" y="1932"/>
                </a:cxn>
                <a:cxn ang="0">
                  <a:pos x="2533" y="2064"/>
                </a:cxn>
                <a:cxn ang="0">
                  <a:pos x="2511" y="2195"/>
                </a:cxn>
                <a:cxn ang="0">
                  <a:pos x="2482" y="2327"/>
                </a:cxn>
                <a:cxn ang="0">
                  <a:pos x="2438" y="2459"/>
                </a:cxn>
                <a:cxn ang="0">
                  <a:pos x="2386" y="2591"/>
                </a:cxn>
                <a:cxn ang="0">
                  <a:pos x="2321" y="2730"/>
                </a:cxn>
                <a:cxn ang="0">
                  <a:pos x="2247" y="2862"/>
                </a:cxn>
                <a:cxn ang="0">
                  <a:pos x="2174" y="2993"/>
                </a:cxn>
                <a:cxn ang="0">
                  <a:pos x="2079" y="3118"/>
                </a:cxn>
                <a:cxn ang="0">
                  <a:pos x="2035" y="3169"/>
                </a:cxn>
                <a:cxn ang="0">
                  <a:pos x="1911" y="3293"/>
                </a:cxn>
                <a:cxn ang="0">
                  <a:pos x="1728" y="3484"/>
                </a:cxn>
                <a:cxn ang="0">
                  <a:pos x="1603" y="3586"/>
                </a:cxn>
                <a:cxn ang="0">
                  <a:pos x="1472" y="3689"/>
                </a:cxn>
                <a:cxn ang="0">
                  <a:pos x="1325" y="3791"/>
                </a:cxn>
                <a:cxn ang="0">
                  <a:pos x="1164" y="3908"/>
                </a:cxn>
                <a:cxn ang="0">
                  <a:pos x="996" y="4011"/>
                </a:cxn>
                <a:cxn ang="0">
                  <a:pos x="813" y="4106"/>
                </a:cxn>
                <a:cxn ang="0">
                  <a:pos x="623" y="4194"/>
                </a:cxn>
                <a:cxn ang="0">
                  <a:pos x="425" y="4267"/>
                </a:cxn>
                <a:cxn ang="0">
                  <a:pos x="322" y="4296"/>
                </a:cxn>
                <a:cxn ang="0">
                  <a:pos x="213" y="4318"/>
                </a:cxn>
                <a:cxn ang="0">
                  <a:pos x="110" y="4347"/>
                </a:cxn>
                <a:cxn ang="0">
                  <a:pos x="0" y="4355"/>
                </a:cxn>
              </a:cxnLst>
              <a:rect l="0" t="0" r="0" b="0"/>
              <a:pathLst>
                <a:path w="2562" h="4355">
                  <a:moveTo>
                    <a:pt x="2108" y="0"/>
                  </a:moveTo>
                  <a:lnTo>
                    <a:pt x="2145" y="73"/>
                  </a:lnTo>
                  <a:lnTo>
                    <a:pt x="2196" y="175"/>
                  </a:lnTo>
                  <a:lnTo>
                    <a:pt x="2247" y="300"/>
                  </a:lnTo>
                  <a:lnTo>
                    <a:pt x="2321" y="453"/>
                  </a:lnTo>
                  <a:lnTo>
                    <a:pt x="2379" y="629"/>
                  </a:lnTo>
                  <a:lnTo>
                    <a:pt x="2438" y="827"/>
                  </a:lnTo>
                  <a:lnTo>
                    <a:pt x="2489" y="1054"/>
                  </a:lnTo>
                  <a:lnTo>
                    <a:pt x="2533" y="1288"/>
                  </a:lnTo>
                  <a:lnTo>
                    <a:pt x="2548" y="1412"/>
                  </a:lnTo>
                  <a:lnTo>
                    <a:pt x="2562" y="1537"/>
                  </a:lnTo>
                  <a:lnTo>
                    <a:pt x="2562" y="1668"/>
                  </a:lnTo>
                  <a:lnTo>
                    <a:pt x="2562" y="1793"/>
                  </a:lnTo>
                  <a:lnTo>
                    <a:pt x="2555" y="1932"/>
                  </a:lnTo>
                  <a:lnTo>
                    <a:pt x="2533" y="2064"/>
                  </a:lnTo>
                  <a:lnTo>
                    <a:pt x="2511" y="2195"/>
                  </a:lnTo>
                  <a:lnTo>
                    <a:pt x="2482" y="2327"/>
                  </a:lnTo>
                  <a:lnTo>
                    <a:pt x="2438" y="2459"/>
                  </a:lnTo>
                  <a:lnTo>
                    <a:pt x="2386" y="2591"/>
                  </a:lnTo>
                  <a:lnTo>
                    <a:pt x="2321" y="2730"/>
                  </a:lnTo>
                  <a:lnTo>
                    <a:pt x="2247" y="2862"/>
                  </a:lnTo>
                  <a:lnTo>
                    <a:pt x="2174" y="2993"/>
                  </a:lnTo>
                  <a:lnTo>
                    <a:pt x="2079" y="3118"/>
                  </a:lnTo>
                  <a:lnTo>
                    <a:pt x="2035" y="3169"/>
                  </a:lnTo>
                  <a:lnTo>
                    <a:pt x="1911" y="3293"/>
                  </a:lnTo>
                  <a:lnTo>
                    <a:pt x="1728" y="3484"/>
                  </a:lnTo>
                  <a:lnTo>
                    <a:pt x="1603" y="3586"/>
                  </a:lnTo>
                  <a:lnTo>
                    <a:pt x="1472" y="3689"/>
                  </a:lnTo>
                  <a:lnTo>
                    <a:pt x="1325" y="3791"/>
                  </a:lnTo>
                  <a:lnTo>
                    <a:pt x="1164" y="3908"/>
                  </a:lnTo>
                  <a:lnTo>
                    <a:pt x="996" y="4011"/>
                  </a:lnTo>
                  <a:lnTo>
                    <a:pt x="813" y="4106"/>
                  </a:lnTo>
                  <a:lnTo>
                    <a:pt x="623" y="4194"/>
                  </a:lnTo>
                  <a:lnTo>
                    <a:pt x="425" y="4267"/>
                  </a:lnTo>
                  <a:lnTo>
                    <a:pt x="322" y="4296"/>
                  </a:lnTo>
                  <a:lnTo>
                    <a:pt x="213" y="4318"/>
                  </a:lnTo>
                  <a:lnTo>
                    <a:pt x="110" y="4347"/>
                  </a:lnTo>
                  <a:lnTo>
                    <a:pt x="0" y="4355"/>
                  </a:lnTo>
                </a:path>
              </a:pathLst>
            </a:custGeom>
            <a:noFill/>
            <a:ln w="31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8" name="フリーフォーム 27"/>
            <p:cNvSpPr>
              <a:spLocks/>
            </p:cNvSpPr>
            <p:nvPr/>
          </p:nvSpPr>
          <p:spPr bwMode="auto">
            <a:xfrm>
              <a:off x="4533" y="1949"/>
              <a:ext cx="1508" cy="2364"/>
            </a:xfrm>
            <a:custGeom>
              <a:avLst/>
              <a:gdLst/>
              <a:ahLst/>
              <a:cxnLst>
                <a:cxn ang="0">
                  <a:pos x="0" y="2364"/>
                </a:cxn>
                <a:cxn ang="0">
                  <a:pos x="58" y="2320"/>
                </a:cxn>
                <a:cxn ang="0">
                  <a:pos x="212" y="2181"/>
                </a:cxn>
                <a:cxn ang="0">
                  <a:pos x="322" y="2086"/>
                </a:cxn>
                <a:cxn ang="0">
                  <a:pos x="439" y="1976"/>
                </a:cxn>
                <a:cxn ang="0">
                  <a:pos x="564" y="1837"/>
                </a:cxn>
                <a:cxn ang="0">
                  <a:pos x="695" y="1683"/>
                </a:cxn>
                <a:cxn ang="0">
                  <a:pos x="827" y="1529"/>
                </a:cxn>
                <a:cxn ang="0">
                  <a:pos x="959" y="1339"/>
                </a:cxn>
                <a:cxn ang="0">
                  <a:pos x="1090" y="1149"/>
                </a:cxn>
                <a:cxn ang="0">
                  <a:pos x="1208" y="936"/>
                </a:cxn>
                <a:cxn ang="0">
                  <a:pos x="1266" y="827"/>
                </a:cxn>
                <a:cxn ang="0">
                  <a:pos x="1310" y="717"/>
                </a:cxn>
                <a:cxn ang="0">
                  <a:pos x="1361" y="600"/>
                </a:cxn>
                <a:cxn ang="0">
                  <a:pos x="1405" y="490"/>
                </a:cxn>
                <a:cxn ang="0">
                  <a:pos x="1434" y="365"/>
                </a:cxn>
                <a:cxn ang="0">
                  <a:pos x="1471" y="248"/>
                </a:cxn>
                <a:cxn ang="0">
                  <a:pos x="1493" y="124"/>
                </a:cxn>
                <a:cxn ang="0">
                  <a:pos x="1508" y="0"/>
                </a:cxn>
              </a:cxnLst>
              <a:rect l="0" t="0" r="0" b="0"/>
              <a:pathLst>
                <a:path w="1508" h="2364">
                  <a:moveTo>
                    <a:pt x="0" y="2364"/>
                  </a:moveTo>
                  <a:lnTo>
                    <a:pt x="58" y="2320"/>
                  </a:lnTo>
                  <a:lnTo>
                    <a:pt x="212" y="2181"/>
                  </a:lnTo>
                  <a:lnTo>
                    <a:pt x="322" y="2086"/>
                  </a:lnTo>
                  <a:lnTo>
                    <a:pt x="439" y="1976"/>
                  </a:lnTo>
                  <a:lnTo>
                    <a:pt x="564" y="1837"/>
                  </a:lnTo>
                  <a:lnTo>
                    <a:pt x="695" y="1683"/>
                  </a:lnTo>
                  <a:lnTo>
                    <a:pt x="827" y="1529"/>
                  </a:lnTo>
                  <a:lnTo>
                    <a:pt x="959" y="1339"/>
                  </a:lnTo>
                  <a:lnTo>
                    <a:pt x="1090" y="1149"/>
                  </a:lnTo>
                  <a:lnTo>
                    <a:pt x="1208" y="936"/>
                  </a:lnTo>
                  <a:lnTo>
                    <a:pt x="1266" y="827"/>
                  </a:lnTo>
                  <a:lnTo>
                    <a:pt x="1310" y="717"/>
                  </a:lnTo>
                  <a:lnTo>
                    <a:pt x="1361" y="600"/>
                  </a:lnTo>
                  <a:lnTo>
                    <a:pt x="1405" y="490"/>
                  </a:lnTo>
                  <a:lnTo>
                    <a:pt x="1434" y="365"/>
                  </a:lnTo>
                  <a:lnTo>
                    <a:pt x="1471" y="248"/>
                  </a:lnTo>
                  <a:lnTo>
                    <a:pt x="1493" y="124"/>
                  </a:lnTo>
                  <a:lnTo>
                    <a:pt x="1508" y="0"/>
                  </a:lnTo>
                </a:path>
              </a:pathLst>
            </a:custGeom>
            <a:noFill/>
            <a:ln w="31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grpSp>
        <p:nvGrpSpPr>
          <p:cNvPr id="8" name="グループ化 7"/>
          <p:cNvGrpSpPr/>
          <p:nvPr/>
        </p:nvGrpSpPr>
        <p:grpSpPr>
          <a:xfrm>
            <a:off x="7270629" y="3871493"/>
            <a:ext cx="1541824" cy="1424221"/>
            <a:chOff x="7286645" y="3871493"/>
            <a:chExt cx="1541824" cy="1424221"/>
          </a:xfrm>
          <a:gradFill>
            <a:gsLst>
              <a:gs pos="0">
                <a:schemeClr val="accent1">
                  <a:alpha val="20000"/>
                </a:schemeClr>
              </a:gs>
              <a:gs pos="100000">
                <a:schemeClr val="accent1">
                  <a:lumMod val="20000"/>
                  <a:lumOff val="80000"/>
                </a:schemeClr>
              </a:gs>
            </a:gsLst>
            <a:lin ang="5400000" scaled="1"/>
          </a:gradFill>
        </p:grpSpPr>
        <p:sp>
          <p:nvSpPr>
            <p:cNvPr id="30" name="フリーフォーム 29"/>
            <p:cNvSpPr>
              <a:spLocks/>
            </p:cNvSpPr>
            <p:nvPr/>
          </p:nvSpPr>
          <p:spPr bwMode="auto">
            <a:xfrm>
              <a:off x="7286645" y="3890348"/>
              <a:ext cx="908413" cy="891012"/>
            </a:xfrm>
            <a:custGeom>
              <a:avLst/>
              <a:gdLst>
                <a:gd name="T0" fmla="*/ 530225 w 507"/>
                <a:gd name="T1" fmla="*/ 0 h 501"/>
                <a:gd name="T2" fmla="*/ 692150 w 507"/>
                <a:gd name="T3" fmla="*/ 0 h 501"/>
                <a:gd name="T4" fmla="*/ 758825 w 507"/>
                <a:gd name="T5" fmla="*/ 0 h 501"/>
                <a:gd name="T6" fmla="*/ 804863 w 507"/>
                <a:gd name="T7" fmla="*/ 20638 h 501"/>
                <a:gd name="T8" fmla="*/ 804863 w 507"/>
                <a:gd name="T9" fmla="*/ 33338 h 501"/>
                <a:gd name="T10" fmla="*/ 738188 w 507"/>
                <a:gd name="T11" fmla="*/ 11113 h 501"/>
                <a:gd name="T12" fmla="*/ 701675 w 507"/>
                <a:gd name="T13" fmla="*/ 0 h 501"/>
                <a:gd name="T14" fmla="*/ 655638 w 507"/>
                <a:gd name="T15" fmla="*/ 0 h 501"/>
                <a:gd name="T16" fmla="*/ 552450 w 507"/>
                <a:gd name="T17" fmla="*/ 33338 h 501"/>
                <a:gd name="T18" fmla="*/ 460375 w 507"/>
                <a:gd name="T19" fmla="*/ 79375 h 501"/>
                <a:gd name="T20" fmla="*/ 414338 w 507"/>
                <a:gd name="T21" fmla="*/ 115888 h 501"/>
                <a:gd name="T22" fmla="*/ 493713 w 507"/>
                <a:gd name="T23" fmla="*/ 79375 h 501"/>
                <a:gd name="T24" fmla="*/ 542925 w 507"/>
                <a:gd name="T25" fmla="*/ 66675 h 501"/>
                <a:gd name="T26" fmla="*/ 563563 w 507"/>
                <a:gd name="T27" fmla="*/ 66675 h 501"/>
                <a:gd name="T28" fmla="*/ 460375 w 507"/>
                <a:gd name="T29" fmla="*/ 115888 h 501"/>
                <a:gd name="T30" fmla="*/ 403225 w 507"/>
                <a:gd name="T31" fmla="*/ 160338 h 501"/>
                <a:gd name="T32" fmla="*/ 334963 w 507"/>
                <a:gd name="T33" fmla="*/ 206375 h 501"/>
                <a:gd name="T34" fmla="*/ 277813 w 507"/>
                <a:gd name="T35" fmla="*/ 252413 h 501"/>
                <a:gd name="T36" fmla="*/ 219075 w 507"/>
                <a:gd name="T37" fmla="*/ 309563 h 501"/>
                <a:gd name="T38" fmla="*/ 182563 w 507"/>
                <a:gd name="T39" fmla="*/ 355600 h 501"/>
                <a:gd name="T40" fmla="*/ 161925 w 507"/>
                <a:gd name="T41" fmla="*/ 425450 h 501"/>
                <a:gd name="T42" fmla="*/ 138113 w 507"/>
                <a:gd name="T43" fmla="*/ 550863 h 501"/>
                <a:gd name="T44" fmla="*/ 128588 w 507"/>
                <a:gd name="T45" fmla="*/ 769938 h 501"/>
                <a:gd name="T46" fmla="*/ 115888 w 507"/>
                <a:gd name="T47" fmla="*/ 633413 h 501"/>
                <a:gd name="T48" fmla="*/ 103188 w 507"/>
                <a:gd name="T49" fmla="*/ 530225 h 501"/>
                <a:gd name="T50" fmla="*/ 92075 w 507"/>
                <a:gd name="T51" fmla="*/ 493713 h 501"/>
                <a:gd name="T52" fmla="*/ 69850 w 507"/>
                <a:gd name="T53" fmla="*/ 541338 h 501"/>
                <a:gd name="T54" fmla="*/ 58738 w 507"/>
                <a:gd name="T55" fmla="*/ 608013 h 501"/>
                <a:gd name="T56" fmla="*/ 46038 w 507"/>
                <a:gd name="T57" fmla="*/ 795338 h 501"/>
                <a:gd name="T58" fmla="*/ 33338 w 507"/>
                <a:gd name="T59" fmla="*/ 679450 h 501"/>
                <a:gd name="T60" fmla="*/ 25400 w 507"/>
                <a:gd name="T61" fmla="*/ 620713 h 501"/>
                <a:gd name="T62" fmla="*/ 12700 w 507"/>
                <a:gd name="T63" fmla="*/ 633413 h 501"/>
                <a:gd name="T64" fmla="*/ 0 w 507"/>
                <a:gd name="T65" fmla="*/ 646113 h 501"/>
                <a:gd name="T66" fmla="*/ 0 w 507"/>
                <a:gd name="T67" fmla="*/ 574675 h 501"/>
                <a:gd name="T68" fmla="*/ 12700 w 507"/>
                <a:gd name="T69" fmla="*/ 517525 h 501"/>
                <a:gd name="T70" fmla="*/ 25400 w 507"/>
                <a:gd name="T71" fmla="*/ 458788 h 501"/>
                <a:gd name="T72" fmla="*/ 82550 w 507"/>
                <a:gd name="T73" fmla="*/ 331788 h 501"/>
                <a:gd name="T74" fmla="*/ 149225 w 507"/>
                <a:gd name="T75" fmla="*/ 219075 h 501"/>
                <a:gd name="T76" fmla="*/ 231775 w 507"/>
                <a:gd name="T77" fmla="*/ 123825 h 501"/>
                <a:gd name="T78" fmla="*/ 311150 w 507"/>
                <a:gd name="T79" fmla="*/ 57150 h 501"/>
                <a:gd name="T80" fmla="*/ 403225 w 507"/>
                <a:gd name="T81" fmla="*/ 20638 h 501"/>
                <a:gd name="T82" fmla="*/ 519113 w 507"/>
                <a:gd name="T83" fmla="*/ 0 h 501"/>
                <a:gd name="T84" fmla="*/ 530225 w 507"/>
                <a:gd name="T85" fmla="*/ 0 h 501"/>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w 507"/>
                <a:gd name="T130" fmla="*/ 0 h 501"/>
                <a:gd name="T131" fmla="*/ 0 w 507"/>
                <a:gd name="T132" fmla="*/ 0 h 5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7" h="501">
                  <a:moveTo>
                    <a:pt x="334" y="0"/>
                  </a:moveTo>
                  <a:lnTo>
                    <a:pt x="436" y="0"/>
                  </a:lnTo>
                  <a:lnTo>
                    <a:pt x="478" y="0"/>
                  </a:lnTo>
                  <a:lnTo>
                    <a:pt x="507" y="13"/>
                  </a:lnTo>
                  <a:lnTo>
                    <a:pt x="507" y="21"/>
                  </a:lnTo>
                  <a:lnTo>
                    <a:pt x="465" y="7"/>
                  </a:lnTo>
                  <a:lnTo>
                    <a:pt x="442" y="0"/>
                  </a:lnTo>
                  <a:lnTo>
                    <a:pt x="413" y="0"/>
                  </a:lnTo>
                  <a:lnTo>
                    <a:pt x="348" y="21"/>
                  </a:lnTo>
                  <a:lnTo>
                    <a:pt x="290" y="50"/>
                  </a:lnTo>
                  <a:lnTo>
                    <a:pt x="261" y="73"/>
                  </a:lnTo>
                  <a:lnTo>
                    <a:pt x="311" y="50"/>
                  </a:lnTo>
                  <a:lnTo>
                    <a:pt x="342" y="42"/>
                  </a:lnTo>
                  <a:lnTo>
                    <a:pt x="355" y="42"/>
                  </a:lnTo>
                  <a:lnTo>
                    <a:pt x="290" y="73"/>
                  </a:lnTo>
                  <a:lnTo>
                    <a:pt x="254" y="101"/>
                  </a:lnTo>
                  <a:lnTo>
                    <a:pt x="211" y="130"/>
                  </a:lnTo>
                  <a:lnTo>
                    <a:pt x="175" y="159"/>
                  </a:lnTo>
                  <a:lnTo>
                    <a:pt x="138" y="195"/>
                  </a:lnTo>
                  <a:lnTo>
                    <a:pt x="115" y="224"/>
                  </a:lnTo>
                  <a:lnTo>
                    <a:pt x="102" y="268"/>
                  </a:lnTo>
                  <a:lnTo>
                    <a:pt x="87" y="347"/>
                  </a:lnTo>
                  <a:lnTo>
                    <a:pt x="81" y="485"/>
                  </a:lnTo>
                  <a:lnTo>
                    <a:pt x="73" y="399"/>
                  </a:lnTo>
                  <a:lnTo>
                    <a:pt x="65" y="334"/>
                  </a:lnTo>
                  <a:lnTo>
                    <a:pt x="58" y="311"/>
                  </a:lnTo>
                  <a:lnTo>
                    <a:pt x="44" y="341"/>
                  </a:lnTo>
                  <a:lnTo>
                    <a:pt x="37" y="383"/>
                  </a:lnTo>
                  <a:lnTo>
                    <a:pt x="29" y="501"/>
                  </a:lnTo>
                  <a:lnTo>
                    <a:pt x="21" y="428"/>
                  </a:lnTo>
                  <a:lnTo>
                    <a:pt x="16" y="391"/>
                  </a:lnTo>
                  <a:lnTo>
                    <a:pt x="8" y="399"/>
                  </a:lnTo>
                  <a:lnTo>
                    <a:pt x="0" y="407"/>
                  </a:lnTo>
                  <a:lnTo>
                    <a:pt x="0" y="362"/>
                  </a:lnTo>
                  <a:lnTo>
                    <a:pt x="8" y="326"/>
                  </a:lnTo>
                  <a:lnTo>
                    <a:pt x="16" y="289"/>
                  </a:lnTo>
                  <a:lnTo>
                    <a:pt x="52" y="209"/>
                  </a:lnTo>
                  <a:lnTo>
                    <a:pt x="94" y="138"/>
                  </a:lnTo>
                  <a:lnTo>
                    <a:pt x="146" y="78"/>
                  </a:lnTo>
                  <a:lnTo>
                    <a:pt x="196" y="36"/>
                  </a:lnTo>
                  <a:lnTo>
                    <a:pt x="254" y="13"/>
                  </a:lnTo>
                  <a:lnTo>
                    <a:pt x="327" y="0"/>
                  </a:lnTo>
                  <a:lnTo>
                    <a:pt x="334" y="0"/>
                  </a:lnTo>
                  <a:close/>
                </a:path>
              </a:pathLst>
            </a:custGeom>
            <a:gradFill>
              <a:gsLst>
                <a:gs pos="0">
                  <a:schemeClr val="accent1">
                    <a:alpha val="20000"/>
                  </a:schemeClr>
                </a:gs>
                <a:gs pos="100000">
                  <a:schemeClr val="accent1">
                    <a:lumMod val="20000"/>
                    <a:lumOff val="80000"/>
                  </a:schemeClr>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31" name="フリーフォーム 30"/>
            <p:cNvSpPr>
              <a:spLocks/>
            </p:cNvSpPr>
            <p:nvPr/>
          </p:nvSpPr>
          <p:spPr bwMode="auto">
            <a:xfrm>
              <a:off x="7421610" y="3871493"/>
              <a:ext cx="1406859" cy="1424221"/>
            </a:xfrm>
            <a:custGeom>
              <a:avLst/>
              <a:gdLst>
                <a:gd name="T0" fmla="*/ 1276350 w 804"/>
                <a:gd name="T1" fmla="*/ 795338 h 820"/>
                <a:gd name="T2" fmla="*/ 1209675 w 804"/>
                <a:gd name="T3" fmla="*/ 449263 h 820"/>
                <a:gd name="T4" fmla="*/ 1003300 w 804"/>
                <a:gd name="T5" fmla="*/ 149225 h 820"/>
                <a:gd name="T6" fmla="*/ 828675 w 804"/>
                <a:gd name="T7" fmla="*/ 46038 h 820"/>
                <a:gd name="T8" fmla="*/ 1003300 w 804"/>
                <a:gd name="T9" fmla="*/ 241300 h 820"/>
                <a:gd name="T10" fmla="*/ 758825 w 804"/>
                <a:gd name="T11" fmla="*/ 92075 h 820"/>
                <a:gd name="T12" fmla="*/ 506413 w 804"/>
                <a:gd name="T13" fmla="*/ 46038 h 820"/>
                <a:gd name="T14" fmla="*/ 401638 w 804"/>
                <a:gd name="T15" fmla="*/ 79375 h 820"/>
                <a:gd name="T16" fmla="*/ 149225 w 804"/>
                <a:gd name="T17" fmla="*/ 220663 h 820"/>
                <a:gd name="T18" fmla="*/ 33338 w 804"/>
                <a:gd name="T19" fmla="*/ 427038 h 820"/>
                <a:gd name="T20" fmla="*/ 33338 w 804"/>
                <a:gd name="T21" fmla="*/ 817563 h 820"/>
                <a:gd name="T22" fmla="*/ 241300 w 804"/>
                <a:gd name="T23" fmla="*/ 1119188 h 820"/>
                <a:gd name="T24" fmla="*/ 206375 w 804"/>
                <a:gd name="T25" fmla="*/ 1165225 h 820"/>
                <a:gd name="T26" fmla="*/ 473075 w 804"/>
                <a:gd name="T27" fmla="*/ 1243013 h 820"/>
                <a:gd name="T28" fmla="*/ 642938 w 804"/>
                <a:gd name="T29" fmla="*/ 1255713 h 820"/>
                <a:gd name="T30" fmla="*/ 252413 w 804"/>
                <a:gd name="T31" fmla="*/ 1268413 h 820"/>
                <a:gd name="T32" fmla="*/ 539750 w 804"/>
                <a:gd name="T33" fmla="*/ 1301750 h 820"/>
                <a:gd name="T34" fmla="*/ 841375 w 804"/>
                <a:gd name="T35" fmla="*/ 1255713 h 820"/>
                <a:gd name="T36" fmla="*/ 1047750 w 804"/>
                <a:gd name="T37" fmla="*/ 1139825 h 820"/>
                <a:gd name="T38" fmla="*/ 1160463 w 804"/>
                <a:gd name="T39" fmla="*/ 977900 h 820"/>
                <a:gd name="T40" fmla="*/ 1160463 w 804"/>
                <a:gd name="T41" fmla="*/ 795338 h 820"/>
                <a:gd name="T42" fmla="*/ 1173163 w 804"/>
                <a:gd name="T43" fmla="*/ 725488 h 820"/>
                <a:gd name="T44" fmla="*/ 1219200 w 804"/>
                <a:gd name="T45" fmla="*/ 784225 h 820"/>
                <a:gd name="T46" fmla="*/ 1160463 w 804"/>
                <a:gd name="T47" fmla="*/ 635000 h 820"/>
                <a:gd name="T48" fmla="*/ 1209675 w 804"/>
                <a:gd name="T49" fmla="*/ 646113 h 820"/>
                <a:gd name="T50" fmla="*/ 1255713 w 804"/>
                <a:gd name="T51" fmla="*/ 795338 h 820"/>
                <a:gd name="T52" fmla="*/ 1231900 w 804"/>
                <a:gd name="T53" fmla="*/ 1003300 h 820"/>
                <a:gd name="T54" fmla="*/ 815975 w 804"/>
                <a:gd name="T55" fmla="*/ 887413 h 820"/>
                <a:gd name="T56" fmla="*/ 633413 w 804"/>
                <a:gd name="T57" fmla="*/ 1016000 h 820"/>
                <a:gd name="T58" fmla="*/ 344488 w 804"/>
                <a:gd name="T59" fmla="*/ 920750 h 820"/>
                <a:gd name="T60" fmla="*/ 219075 w 804"/>
                <a:gd name="T61" fmla="*/ 738188 h 820"/>
                <a:gd name="T62" fmla="*/ 206375 w 804"/>
                <a:gd name="T63" fmla="*/ 530225 h 820"/>
                <a:gd name="T64" fmla="*/ 265113 w 804"/>
                <a:gd name="T65" fmla="*/ 381000 h 820"/>
                <a:gd name="T66" fmla="*/ 473075 w 804"/>
                <a:gd name="T67" fmla="*/ 254000 h 820"/>
                <a:gd name="T68" fmla="*/ 311150 w 804"/>
                <a:gd name="T69" fmla="*/ 311150 h 820"/>
                <a:gd name="T70" fmla="*/ 182563 w 804"/>
                <a:gd name="T71" fmla="*/ 439738 h 820"/>
                <a:gd name="T72" fmla="*/ 252413 w 804"/>
                <a:gd name="T73" fmla="*/ 300038 h 820"/>
                <a:gd name="T74" fmla="*/ 434975 w 804"/>
                <a:gd name="T75" fmla="*/ 195263 h 820"/>
                <a:gd name="T76" fmla="*/ 587375 w 804"/>
                <a:gd name="T77" fmla="*/ 149225 h 820"/>
                <a:gd name="T78" fmla="*/ 493713 w 804"/>
                <a:gd name="T79" fmla="*/ 115888 h 820"/>
                <a:gd name="T80" fmla="*/ 655638 w 804"/>
                <a:gd name="T81" fmla="*/ 104775 h 820"/>
                <a:gd name="T82" fmla="*/ 758825 w 804"/>
                <a:gd name="T83" fmla="*/ 231775 h 820"/>
                <a:gd name="T84" fmla="*/ 804863 w 804"/>
                <a:gd name="T85" fmla="*/ 287338 h 820"/>
                <a:gd name="T86" fmla="*/ 758825 w 804"/>
                <a:gd name="T87" fmla="*/ 381000 h 820"/>
                <a:gd name="T88" fmla="*/ 815975 w 804"/>
                <a:gd name="T89" fmla="*/ 403225 h 820"/>
                <a:gd name="T90" fmla="*/ 862013 w 804"/>
                <a:gd name="T91" fmla="*/ 427038 h 820"/>
                <a:gd name="T92" fmla="*/ 898525 w 804"/>
                <a:gd name="T93" fmla="*/ 601663 h 820"/>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w 804"/>
                <a:gd name="T142" fmla="*/ 0 h 820"/>
                <a:gd name="T143" fmla="*/ 0 w 804"/>
                <a:gd name="T144" fmla="*/ 0 h 82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04" h="820">
                  <a:moveTo>
                    <a:pt x="776" y="632"/>
                  </a:moveTo>
                  <a:lnTo>
                    <a:pt x="797" y="559"/>
                  </a:lnTo>
                  <a:lnTo>
                    <a:pt x="804" y="501"/>
                  </a:lnTo>
                  <a:lnTo>
                    <a:pt x="804" y="444"/>
                  </a:lnTo>
                  <a:lnTo>
                    <a:pt x="791" y="379"/>
                  </a:lnTo>
                  <a:lnTo>
                    <a:pt x="762" y="283"/>
                  </a:lnTo>
                  <a:lnTo>
                    <a:pt x="710" y="204"/>
                  </a:lnTo>
                  <a:lnTo>
                    <a:pt x="660" y="123"/>
                  </a:lnTo>
                  <a:lnTo>
                    <a:pt x="632" y="94"/>
                  </a:lnTo>
                  <a:lnTo>
                    <a:pt x="595" y="66"/>
                  </a:lnTo>
                  <a:lnTo>
                    <a:pt x="559" y="50"/>
                  </a:lnTo>
                  <a:lnTo>
                    <a:pt x="522" y="29"/>
                  </a:lnTo>
                  <a:lnTo>
                    <a:pt x="442" y="0"/>
                  </a:lnTo>
                  <a:lnTo>
                    <a:pt x="543" y="73"/>
                  </a:lnTo>
                  <a:lnTo>
                    <a:pt x="632" y="152"/>
                  </a:lnTo>
                  <a:lnTo>
                    <a:pt x="551" y="102"/>
                  </a:lnTo>
                  <a:lnTo>
                    <a:pt x="478" y="50"/>
                  </a:lnTo>
                  <a:lnTo>
                    <a:pt x="478" y="58"/>
                  </a:lnTo>
                  <a:lnTo>
                    <a:pt x="478" y="73"/>
                  </a:lnTo>
                  <a:lnTo>
                    <a:pt x="376" y="45"/>
                  </a:lnTo>
                  <a:lnTo>
                    <a:pt x="319" y="29"/>
                  </a:lnTo>
                  <a:lnTo>
                    <a:pt x="246" y="29"/>
                  </a:lnTo>
                  <a:lnTo>
                    <a:pt x="246" y="45"/>
                  </a:lnTo>
                  <a:lnTo>
                    <a:pt x="253" y="50"/>
                  </a:lnTo>
                  <a:lnTo>
                    <a:pt x="188" y="81"/>
                  </a:lnTo>
                  <a:lnTo>
                    <a:pt x="138" y="102"/>
                  </a:lnTo>
                  <a:lnTo>
                    <a:pt x="94" y="139"/>
                  </a:lnTo>
                  <a:lnTo>
                    <a:pt x="58" y="189"/>
                  </a:lnTo>
                  <a:lnTo>
                    <a:pt x="36" y="233"/>
                  </a:lnTo>
                  <a:lnTo>
                    <a:pt x="21" y="269"/>
                  </a:lnTo>
                  <a:lnTo>
                    <a:pt x="0" y="348"/>
                  </a:lnTo>
                  <a:lnTo>
                    <a:pt x="0" y="436"/>
                  </a:lnTo>
                  <a:lnTo>
                    <a:pt x="21" y="515"/>
                  </a:lnTo>
                  <a:lnTo>
                    <a:pt x="50" y="588"/>
                  </a:lnTo>
                  <a:lnTo>
                    <a:pt x="102" y="653"/>
                  </a:lnTo>
                  <a:lnTo>
                    <a:pt x="152" y="705"/>
                  </a:lnTo>
                  <a:lnTo>
                    <a:pt x="217" y="741"/>
                  </a:lnTo>
                  <a:lnTo>
                    <a:pt x="180" y="741"/>
                  </a:lnTo>
                  <a:lnTo>
                    <a:pt x="130" y="734"/>
                  </a:lnTo>
                  <a:lnTo>
                    <a:pt x="175" y="755"/>
                  </a:lnTo>
                  <a:lnTo>
                    <a:pt x="217" y="770"/>
                  </a:lnTo>
                  <a:lnTo>
                    <a:pt x="298" y="783"/>
                  </a:lnTo>
                  <a:lnTo>
                    <a:pt x="370" y="783"/>
                  </a:lnTo>
                  <a:lnTo>
                    <a:pt x="457" y="770"/>
                  </a:lnTo>
                  <a:lnTo>
                    <a:pt x="405" y="791"/>
                  </a:lnTo>
                  <a:lnTo>
                    <a:pt x="355" y="806"/>
                  </a:lnTo>
                  <a:lnTo>
                    <a:pt x="274" y="806"/>
                  </a:lnTo>
                  <a:lnTo>
                    <a:pt x="159" y="799"/>
                  </a:lnTo>
                  <a:lnTo>
                    <a:pt x="196" y="814"/>
                  </a:lnTo>
                  <a:lnTo>
                    <a:pt x="240" y="820"/>
                  </a:lnTo>
                  <a:lnTo>
                    <a:pt x="340" y="820"/>
                  </a:lnTo>
                  <a:lnTo>
                    <a:pt x="405" y="820"/>
                  </a:lnTo>
                  <a:lnTo>
                    <a:pt x="470" y="806"/>
                  </a:lnTo>
                  <a:lnTo>
                    <a:pt x="530" y="791"/>
                  </a:lnTo>
                  <a:lnTo>
                    <a:pt x="572" y="770"/>
                  </a:lnTo>
                  <a:lnTo>
                    <a:pt x="624" y="755"/>
                  </a:lnTo>
                  <a:lnTo>
                    <a:pt x="660" y="718"/>
                  </a:lnTo>
                  <a:lnTo>
                    <a:pt x="697" y="682"/>
                  </a:lnTo>
                  <a:lnTo>
                    <a:pt x="726" y="640"/>
                  </a:lnTo>
                  <a:lnTo>
                    <a:pt x="731" y="616"/>
                  </a:lnTo>
                  <a:lnTo>
                    <a:pt x="739" y="574"/>
                  </a:lnTo>
                  <a:lnTo>
                    <a:pt x="739" y="522"/>
                  </a:lnTo>
                  <a:lnTo>
                    <a:pt x="731" y="501"/>
                  </a:lnTo>
                  <a:lnTo>
                    <a:pt x="726" y="480"/>
                  </a:lnTo>
                  <a:lnTo>
                    <a:pt x="726" y="450"/>
                  </a:lnTo>
                  <a:lnTo>
                    <a:pt x="739" y="457"/>
                  </a:lnTo>
                  <a:lnTo>
                    <a:pt x="747" y="465"/>
                  </a:lnTo>
                  <a:lnTo>
                    <a:pt x="762" y="538"/>
                  </a:lnTo>
                  <a:lnTo>
                    <a:pt x="768" y="494"/>
                  </a:lnTo>
                  <a:lnTo>
                    <a:pt x="762" y="450"/>
                  </a:lnTo>
                  <a:lnTo>
                    <a:pt x="747" y="421"/>
                  </a:lnTo>
                  <a:lnTo>
                    <a:pt x="731" y="400"/>
                  </a:lnTo>
                  <a:lnTo>
                    <a:pt x="731" y="392"/>
                  </a:lnTo>
                  <a:lnTo>
                    <a:pt x="739" y="400"/>
                  </a:lnTo>
                  <a:lnTo>
                    <a:pt x="762" y="407"/>
                  </a:lnTo>
                  <a:lnTo>
                    <a:pt x="768" y="421"/>
                  </a:lnTo>
                  <a:lnTo>
                    <a:pt x="783" y="457"/>
                  </a:lnTo>
                  <a:lnTo>
                    <a:pt x="791" y="501"/>
                  </a:lnTo>
                  <a:lnTo>
                    <a:pt x="783" y="545"/>
                  </a:lnTo>
                  <a:lnTo>
                    <a:pt x="783" y="632"/>
                  </a:lnTo>
                  <a:lnTo>
                    <a:pt x="776" y="632"/>
                  </a:lnTo>
                  <a:lnTo>
                    <a:pt x="559" y="421"/>
                  </a:lnTo>
                  <a:lnTo>
                    <a:pt x="543" y="501"/>
                  </a:lnTo>
                  <a:lnTo>
                    <a:pt x="514" y="559"/>
                  </a:lnTo>
                  <a:lnTo>
                    <a:pt x="501" y="580"/>
                  </a:lnTo>
                  <a:lnTo>
                    <a:pt x="470" y="603"/>
                  </a:lnTo>
                  <a:lnTo>
                    <a:pt x="399" y="640"/>
                  </a:lnTo>
                  <a:lnTo>
                    <a:pt x="334" y="632"/>
                  </a:lnTo>
                  <a:lnTo>
                    <a:pt x="269" y="611"/>
                  </a:lnTo>
                  <a:lnTo>
                    <a:pt x="217" y="580"/>
                  </a:lnTo>
                  <a:lnTo>
                    <a:pt x="180" y="545"/>
                  </a:lnTo>
                  <a:lnTo>
                    <a:pt x="159" y="501"/>
                  </a:lnTo>
                  <a:lnTo>
                    <a:pt x="138" y="465"/>
                  </a:lnTo>
                  <a:lnTo>
                    <a:pt x="130" y="428"/>
                  </a:lnTo>
                  <a:lnTo>
                    <a:pt x="130" y="392"/>
                  </a:lnTo>
                  <a:lnTo>
                    <a:pt x="130" y="334"/>
                  </a:lnTo>
                  <a:lnTo>
                    <a:pt x="138" y="298"/>
                  </a:lnTo>
                  <a:lnTo>
                    <a:pt x="152" y="261"/>
                  </a:lnTo>
                  <a:lnTo>
                    <a:pt x="167" y="240"/>
                  </a:lnTo>
                  <a:lnTo>
                    <a:pt x="217" y="204"/>
                  </a:lnTo>
                  <a:lnTo>
                    <a:pt x="282" y="160"/>
                  </a:lnTo>
                  <a:lnTo>
                    <a:pt x="298" y="160"/>
                  </a:lnTo>
                  <a:lnTo>
                    <a:pt x="298" y="152"/>
                  </a:lnTo>
                  <a:lnTo>
                    <a:pt x="240" y="167"/>
                  </a:lnTo>
                  <a:lnTo>
                    <a:pt x="196" y="196"/>
                  </a:lnTo>
                  <a:lnTo>
                    <a:pt x="152" y="233"/>
                  </a:lnTo>
                  <a:lnTo>
                    <a:pt x="115" y="269"/>
                  </a:lnTo>
                  <a:lnTo>
                    <a:pt x="115" y="277"/>
                  </a:lnTo>
                  <a:lnTo>
                    <a:pt x="109" y="277"/>
                  </a:lnTo>
                  <a:lnTo>
                    <a:pt x="130" y="233"/>
                  </a:lnTo>
                  <a:lnTo>
                    <a:pt x="159" y="189"/>
                  </a:lnTo>
                  <a:lnTo>
                    <a:pt x="196" y="160"/>
                  </a:lnTo>
                  <a:lnTo>
                    <a:pt x="240" y="139"/>
                  </a:lnTo>
                  <a:lnTo>
                    <a:pt x="274" y="123"/>
                  </a:lnTo>
                  <a:lnTo>
                    <a:pt x="319" y="110"/>
                  </a:lnTo>
                  <a:lnTo>
                    <a:pt x="376" y="102"/>
                  </a:lnTo>
                  <a:lnTo>
                    <a:pt x="370" y="94"/>
                  </a:lnTo>
                  <a:lnTo>
                    <a:pt x="347" y="87"/>
                  </a:lnTo>
                  <a:lnTo>
                    <a:pt x="326" y="81"/>
                  </a:lnTo>
                  <a:lnTo>
                    <a:pt x="311" y="73"/>
                  </a:lnTo>
                  <a:lnTo>
                    <a:pt x="340" y="66"/>
                  </a:lnTo>
                  <a:lnTo>
                    <a:pt x="370" y="58"/>
                  </a:lnTo>
                  <a:lnTo>
                    <a:pt x="413" y="66"/>
                  </a:lnTo>
                  <a:lnTo>
                    <a:pt x="493" y="94"/>
                  </a:lnTo>
                  <a:lnTo>
                    <a:pt x="486" y="123"/>
                  </a:lnTo>
                  <a:lnTo>
                    <a:pt x="478" y="146"/>
                  </a:lnTo>
                  <a:lnTo>
                    <a:pt x="478" y="181"/>
                  </a:lnTo>
                  <a:lnTo>
                    <a:pt x="501" y="175"/>
                  </a:lnTo>
                  <a:lnTo>
                    <a:pt x="507" y="181"/>
                  </a:lnTo>
                  <a:lnTo>
                    <a:pt x="478" y="212"/>
                  </a:lnTo>
                  <a:lnTo>
                    <a:pt x="449" y="233"/>
                  </a:lnTo>
                  <a:lnTo>
                    <a:pt x="478" y="240"/>
                  </a:lnTo>
                  <a:lnTo>
                    <a:pt x="501" y="240"/>
                  </a:lnTo>
                  <a:lnTo>
                    <a:pt x="514" y="248"/>
                  </a:lnTo>
                  <a:lnTo>
                    <a:pt x="514" y="254"/>
                  </a:lnTo>
                  <a:lnTo>
                    <a:pt x="522" y="261"/>
                  </a:lnTo>
                  <a:lnTo>
                    <a:pt x="530" y="261"/>
                  </a:lnTo>
                  <a:lnTo>
                    <a:pt x="543" y="269"/>
                  </a:lnTo>
                  <a:lnTo>
                    <a:pt x="551" y="290"/>
                  </a:lnTo>
                  <a:lnTo>
                    <a:pt x="566" y="327"/>
                  </a:lnTo>
                  <a:lnTo>
                    <a:pt x="566" y="379"/>
                  </a:lnTo>
                  <a:lnTo>
                    <a:pt x="559" y="421"/>
                  </a:lnTo>
                  <a:lnTo>
                    <a:pt x="776" y="632"/>
                  </a:lnTo>
                  <a:close/>
                </a:path>
              </a:pathLst>
            </a:custGeom>
            <a:gradFill>
              <a:gsLst>
                <a:gs pos="0">
                  <a:schemeClr val="accent1">
                    <a:alpha val="20000"/>
                  </a:schemeClr>
                </a:gs>
                <a:gs pos="100000">
                  <a:schemeClr val="accent1">
                    <a:lumMod val="20000"/>
                    <a:lumOff val="80000"/>
                  </a:schemeClr>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32" name="フリーフォーム 31"/>
            <p:cNvSpPr>
              <a:spLocks/>
            </p:cNvSpPr>
            <p:nvPr/>
          </p:nvSpPr>
          <p:spPr bwMode="auto">
            <a:xfrm>
              <a:off x="7358082" y="4714884"/>
              <a:ext cx="251974" cy="453319"/>
            </a:xfrm>
            <a:custGeom>
              <a:avLst/>
              <a:gdLst>
                <a:gd name="T0" fmla="*/ 0 w 144"/>
                <a:gd name="T1" fmla="*/ 0 h 261"/>
                <a:gd name="T2" fmla="*/ 66675 w 144"/>
                <a:gd name="T3" fmla="*/ 149225 h 261"/>
                <a:gd name="T4" fmla="*/ 138113 w 144"/>
                <a:gd name="T5" fmla="*/ 274638 h 261"/>
                <a:gd name="T6" fmla="*/ 207963 w 144"/>
                <a:gd name="T7" fmla="*/ 357188 h 261"/>
                <a:gd name="T8" fmla="*/ 228600 w 144"/>
                <a:gd name="T9" fmla="*/ 414338 h 261"/>
                <a:gd name="T10" fmla="*/ 125413 w 144"/>
                <a:gd name="T11" fmla="*/ 331788 h 261"/>
                <a:gd name="T12" fmla="*/ 92075 w 144"/>
                <a:gd name="T13" fmla="*/ 274638 h 261"/>
                <a:gd name="T14" fmla="*/ 46038 w 144"/>
                <a:gd name="T15" fmla="*/ 195263 h 261"/>
                <a:gd name="T16" fmla="*/ 12700 w 144"/>
                <a:gd name="T17" fmla="*/ 103188 h 261"/>
                <a:gd name="T18" fmla="*/ 12700 w 144"/>
                <a:gd name="T19" fmla="*/ 0 h 261"/>
                <a:gd name="T20" fmla="*/ 0 w 144"/>
                <a:gd name="T21" fmla="*/ 0 h 261"/>
                <a:gd name="T22" fmla="*/ 0 1 256"/>
                <a:gd name="T23" fmla="*/ 0 1 256"/>
                <a:gd name="T24" fmla="*/ 0 1 256"/>
                <a:gd name="T25" fmla="*/ 0 1 256"/>
                <a:gd name="T26" fmla="*/ 0 1 256"/>
                <a:gd name="T27" fmla="*/ 0 1 256"/>
                <a:gd name="T28" fmla="*/ 0 1 256"/>
                <a:gd name="T29" fmla="*/ 0 1 256"/>
                <a:gd name="T30" fmla="*/ 0 1 256"/>
                <a:gd name="T31" fmla="*/ 0 1 256"/>
                <a:gd name="T32" fmla="*/ 0 1 256"/>
                <a:gd name="T33" fmla="*/ 0 w 144"/>
                <a:gd name="T34" fmla="*/ 0 h 261"/>
                <a:gd name="T35" fmla="*/ 0 w 144"/>
                <a:gd name="T36" fmla="*/ 0 h 2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 h="261">
                  <a:moveTo>
                    <a:pt x="0" y="0"/>
                  </a:moveTo>
                  <a:lnTo>
                    <a:pt x="42" y="94"/>
                  </a:lnTo>
                  <a:lnTo>
                    <a:pt x="87" y="173"/>
                  </a:lnTo>
                  <a:lnTo>
                    <a:pt x="131" y="225"/>
                  </a:lnTo>
                  <a:lnTo>
                    <a:pt x="144" y="261"/>
                  </a:lnTo>
                  <a:lnTo>
                    <a:pt x="79" y="209"/>
                  </a:lnTo>
                  <a:lnTo>
                    <a:pt x="58" y="173"/>
                  </a:lnTo>
                  <a:lnTo>
                    <a:pt x="29" y="123"/>
                  </a:lnTo>
                  <a:lnTo>
                    <a:pt x="8" y="65"/>
                  </a:lnTo>
                  <a:lnTo>
                    <a:pt x="8" y="0"/>
                  </a:lnTo>
                  <a:lnTo>
                    <a:pt x="0" y="0"/>
                  </a:lnTo>
                  <a:close/>
                </a:path>
              </a:pathLst>
            </a:custGeom>
            <a:gradFill>
              <a:gsLst>
                <a:gs pos="0">
                  <a:schemeClr val="accent1">
                    <a:alpha val="20000"/>
                  </a:schemeClr>
                </a:gs>
                <a:gs pos="100000">
                  <a:schemeClr val="accent1">
                    <a:lumMod val="20000"/>
                    <a:lumOff val="80000"/>
                  </a:schemeClr>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grpSp>
      <p:grpSp>
        <p:nvGrpSpPr>
          <p:cNvPr id="9" name="グループ化 8"/>
          <p:cNvGrpSpPr/>
          <p:nvPr/>
        </p:nvGrpSpPr>
        <p:grpSpPr>
          <a:xfrm>
            <a:off x="6341934" y="5000636"/>
            <a:ext cx="1071570" cy="1036602"/>
            <a:chOff x="6357950" y="5000636"/>
            <a:chExt cx="1071570" cy="1036602"/>
          </a:xfrm>
          <a:gradFill>
            <a:gsLst>
              <a:gs pos="0">
                <a:schemeClr val="accent1">
                  <a:alpha val="20000"/>
                </a:schemeClr>
              </a:gs>
              <a:gs pos="100000">
                <a:schemeClr val="accent1">
                  <a:lumMod val="20000"/>
                  <a:lumOff val="80000"/>
                </a:schemeClr>
              </a:gs>
            </a:gsLst>
            <a:lin ang="5400000" scaled="1"/>
          </a:gradFill>
        </p:grpSpPr>
        <p:sp>
          <p:nvSpPr>
            <p:cNvPr id="34" name="フリーフォーム 33"/>
            <p:cNvSpPr>
              <a:spLocks/>
            </p:cNvSpPr>
            <p:nvPr/>
          </p:nvSpPr>
          <p:spPr bwMode="auto">
            <a:xfrm rot="21162566">
              <a:off x="6357950" y="5000636"/>
              <a:ext cx="1071570" cy="1036602"/>
            </a:xfrm>
            <a:custGeom>
              <a:avLst/>
              <a:gdLst>
                <a:gd name="T0" fmla="*/ 320675 w 551"/>
                <a:gd name="T1" fmla="*/ 11112 h 537"/>
                <a:gd name="T2" fmla="*/ 331787 w 551"/>
                <a:gd name="T3" fmla="*/ 11112 h 537"/>
                <a:gd name="T4" fmla="*/ 265112 w 551"/>
                <a:gd name="T5" fmla="*/ 93662 h 537"/>
                <a:gd name="T6" fmla="*/ 171450 w 551"/>
                <a:gd name="T7" fmla="*/ 185737 h 537"/>
                <a:gd name="T8" fmla="*/ 112712 w 551"/>
                <a:gd name="T9" fmla="*/ 334962 h 537"/>
                <a:gd name="T10" fmla="*/ 136525 w 551"/>
                <a:gd name="T11" fmla="*/ 495300 h 537"/>
                <a:gd name="T12" fmla="*/ 241300 w 551"/>
                <a:gd name="T13" fmla="*/ 633412 h 537"/>
                <a:gd name="T14" fmla="*/ 401637 w 551"/>
                <a:gd name="T15" fmla="*/ 715962 h 537"/>
                <a:gd name="T16" fmla="*/ 563562 w 551"/>
                <a:gd name="T17" fmla="*/ 715962 h 537"/>
                <a:gd name="T18" fmla="*/ 688975 w 551"/>
                <a:gd name="T19" fmla="*/ 600075 h 537"/>
                <a:gd name="T20" fmla="*/ 701675 w 551"/>
                <a:gd name="T21" fmla="*/ 495300 h 537"/>
                <a:gd name="T22" fmla="*/ 642937 w 551"/>
                <a:gd name="T23" fmla="*/ 358775 h 537"/>
                <a:gd name="T24" fmla="*/ 701675 w 551"/>
                <a:gd name="T25" fmla="*/ 404812 h 537"/>
                <a:gd name="T26" fmla="*/ 622300 w 551"/>
                <a:gd name="T27" fmla="*/ 288925 h 537"/>
                <a:gd name="T28" fmla="*/ 735012 w 551"/>
                <a:gd name="T29" fmla="*/ 392112 h 537"/>
                <a:gd name="T30" fmla="*/ 758825 w 551"/>
                <a:gd name="T31" fmla="*/ 471487 h 537"/>
                <a:gd name="T32" fmla="*/ 735012 w 551"/>
                <a:gd name="T33" fmla="*/ 587375 h 537"/>
                <a:gd name="T34" fmla="*/ 746125 w 551"/>
                <a:gd name="T35" fmla="*/ 577850 h 537"/>
                <a:gd name="T36" fmla="*/ 792162 w 551"/>
                <a:gd name="T37" fmla="*/ 495300 h 537"/>
                <a:gd name="T38" fmla="*/ 792162 w 551"/>
                <a:gd name="T39" fmla="*/ 415925 h 537"/>
                <a:gd name="T40" fmla="*/ 725487 w 551"/>
                <a:gd name="T41" fmla="*/ 263525 h 537"/>
                <a:gd name="T42" fmla="*/ 746125 w 551"/>
                <a:gd name="T43" fmla="*/ 242887 h 537"/>
                <a:gd name="T44" fmla="*/ 642937 w 551"/>
                <a:gd name="T45" fmla="*/ 160337 h 537"/>
                <a:gd name="T46" fmla="*/ 527050 w 551"/>
                <a:gd name="T47" fmla="*/ 139700 h 537"/>
                <a:gd name="T48" fmla="*/ 517525 w 551"/>
                <a:gd name="T49" fmla="*/ 127000 h 537"/>
                <a:gd name="T50" fmla="*/ 527050 w 551"/>
                <a:gd name="T51" fmla="*/ 103187 h 537"/>
                <a:gd name="T52" fmla="*/ 585787 w 551"/>
                <a:gd name="T53" fmla="*/ 80962 h 537"/>
                <a:gd name="T54" fmla="*/ 782637 w 551"/>
                <a:gd name="T55" fmla="*/ 196850 h 537"/>
                <a:gd name="T56" fmla="*/ 862012 w 551"/>
                <a:gd name="T57" fmla="*/ 334962 h 537"/>
                <a:gd name="T58" fmla="*/ 862012 w 551"/>
                <a:gd name="T59" fmla="*/ 495300 h 537"/>
                <a:gd name="T60" fmla="*/ 804862 w 551"/>
                <a:gd name="T61" fmla="*/ 669925 h 537"/>
                <a:gd name="T62" fmla="*/ 688975 w 551"/>
                <a:gd name="T63" fmla="*/ 785812 h 537"/>
                <a:gd name="T64" fmla="*/ 563562 w 551"/>
                <a:gd name="T65" fmla="*/ 842962 h 537"/>
                <a:gd name="T66" fmla="*/ 390525 w 551"/>
                <a:gd name="T67" fmla="*/ 852487 h 537"/>
                <a:gd name="T68" fmla="*/ 207962 w 551"/>
                <a:gd name="T69" fmla="*/ 793750 h 537"/>
                <a:gd name="T70" fmla="*/ 57150 w 551"/>
                <a:gd name="T71" fmla="*/ 669925 h 537"/>
                <a:gd name="T72" fmla="*/ 46037 w 551"/>
                <a:gd name="T73" fmla="*/ 611187 h 537"/>
                <a:gd name="T74" fmla="*/ 92075 w 551"/>
                <a:gd name="T75" fmla="*/ 690562 h 537"/>
                <a:gd name="T76" fmla="*/ 103187 w 551"/>
                <a:gd name="T77" fmla="*/ 681037 h 537"/>
                <a:gd name="T78" fmla="*/ 112712 w 551"/>
                <a:gd name="T79" fmla="*/ 690562 h 537"/>
                <a:gd name="T80" fmla="*/ 33337 w 551"/>
                <a:gd name="T81" fmla="*/ 528637 h 537"/>
                <a:gd name="T82" fmla="*/ 0 w 551"/>
                <a:gd name="T83" fmla="*/ 379412 h 537"/>
                <a:gd name="T84" fmla="*/ 9525 w 551"/>
                <a:gd name="T85" fmla="*/ 404812 h 537"/>
                <a:gd name="T86" fmla="*/ 46037 w 551"/>
                <a:gd name="T87" fmla="*/ 368300 h 537"/>
                <a:gd name="T88" fmla="*/ 79375 w 551"/>
                <a:gd name="T89" fmla="*/ 219075 h 537"/>
                <a:gd name="T90" fmla="*/ 182562 w 551"/>
                <a:gd name="T91" fmla="*/ 103187 h 537"/>
                <a:gd name="T92" fmla="*/ 265112 w 551"/>
                <a:gd name="T93" fmla="*/ 57150 h 537"/>
                <a:gd name="T94" fmla="*/ 311150 w 551"/>
                <a:gd name="T95" fmla="*/ 23812 h 537"/>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1 256"/>
                <a:gd name="T142" fmla="*/ 0 1 256"/>
                <a:gd name="T143" fmla="*/ 0 1 256"/>
                <a:gd name="T144" fmla="*/ 0 w 551"/>
                <a:gd name="T145" fmla="*/ 0 h 537"/>
                <a:gd name="T146" fmla="*/ 0 w 551"/>
                <a:gd name="T147" fmla="*/ 0 h 5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51" h="537">
                  <a:moveTo>
                    <a:pt x="196" y="15"/>
                  </a:moveTo>
                  <a:lnTo>
                    <a:pt x="202" y="7"/>
                  </a:lnTo>
                  <a:lnTo>
                    <a:pt x="217" y="0"/>
                  </a:lnTo>
                  <a:lnTo>
                    <a:pt x="209" y="7"/>
                  </a:lnTo>
                  <a:lnTo>
                    <a:pt x="196" y="30"/>
                  </a:lnTo>
                  <a:lnTo>
                    <a:pt x="167" y="59"/>
                  </a:lnTo>
                  <a:lnTo>
                    <a:pt x="136" y="80"/>
                  </a:lnTo>
                  <a:lnTo>
                    <a:pt x="108" y="117"/>
                  </a:lnTo>
                  <a:lnTo>
                    <a:pt x="86" y="174"/>
                  </a:lnTo>
                  <a:lnTo>
                    <a:pt x="71" y="211"/>
                  </a:lnTo>
                  <a:lnTo>
                    <a:pt x="71" y="247"/>
                  </a:lnTo>
                  <a:lnTo>
                    <a:pt x="86" y="312"/>
                  </a:lnTo>
                  <a:lnTo>
                    <a:pt x="115" y="364"/>
                  </a:lnTo>
                  <a:lnTo>
                    <a:pt x="152" y="399"/>
                  </a:lnTo>
                  <a:lnTo>
                    <a:pt x="196" y="435"/>
                  </a:lnTo>
                  <a:lnTo>
                    <a:pt x="253" y="451"/>
                  </a:lnTo>
                  <a:lnTo>
                    <a:pt x="303" y="458"/>
                  </a:lnTo>
                  <a:lnTo>
                    <a:pt x="355" y="451"/>
                  </a:lnTo>
                  <a:lnTo>
                    <a:pt x="392" y="435"/>
                  </a:lnTo>
                  <a:lnTo>
                    <a:pt x="434" y="378"/>
                  </a:lnTo>
                  <a:lnTo>
                    <a:pt x="442" y="356"/>
                  </a:lnTo>
                  <a:lnTo>
                    <a:pt x="442" y="312"/>
                  </a:lnTo>
                  <a:lnTo>
                    <a:pt x="434" y="284"/>
                  </a:lnTo>
                  <a:lnTo>
                    <a:pt x="405" y="226"/>
                  </a:lnTo>
                  <a:lnTo>
                    <a:pt x="413" y="226"/>
                  </a:lnTo>
                  <a:lnTo>
                    <a:pt x="442" y="255"/>
                  </a:lnTo>
                  <a:lnTo>
                    <a:pt x="442" y="232"/>
                  </a:lnTo>
                  <a:lnTo>
                    <a:pt x="392" y="182"/>
                  </a:lnTo>
                  <a:lnTo>
                    <a:pt x="405" y="182"/>
                  </a:lnTo>
                  <a:lnTo>
                    <a:pt x="463" y="247"/>
                  </a:lnTo>
                  <a:lnTo>
                    <a:pt x="470" y="276"/>
                  </a:lnTo>
                  <a:lnTo>
                    <a:pt x="478" y="297"/>
                  </a:lnTo>
                  <a:lnTo>
                    <a:pt x="478" y="320"/>
                  </a:lnTo>
                  <a:lnTo>
                    <a:pt x="463" y="370"/>
                  </a:lnTo>
                  <a:lnTo>
                    <a:pt x="470" y="370"/>
                  </a:lnTo>
                  <a:lnTo>
                    <a:pt x="470" y="364"/>
                  </a:lnTo>
                  <a:lnTo>
                    <a:pt x="486" y="341"/>
                  </a:lnTo>
                  <a:lnTo>
                    <a:pt x="499" y="312"/>
                  </a:lnTo>
                  <a:lnTo>
                    <a:pt x="499" y="291"/>
                  </a:lnTo>
                  <a:lnTo>
                    <a:pt x="499" y="262"/>
                  </a:lnTo>
                  <a:lnTo>
                    <a:pt x="478" y="211"/>
                  </a:lnTo>
                  <a:lnTo>
                    <a:pt x="457" y="166"/>
                  </a:lnTo>
                  <a:lnTo>
                    <a:pt x="463" y="161"/>
                  </a:lnTo>
                  <a:lnTo>
                    <a:pt x="470" y="153"/>
                  </a:lnTo>
                  <a:lnTo>
                    <a:pt x="442" y="124"/>
                  </a:lnTo>
                  <a:lnTo>
                    <a:pt x="405" y="101"/>
                  </a:lnTo>
                  <a:lnTo>
                    <a:pt x="355" y="95"/>
                  </a:lnTo>
                  <a:lnTo>
                    <a:pt x="332" y="88"/>
                  </a:lnTo>
                  <a:lnTo>
                    <a:pt x="311" y="80"/>
                  </a:lnTo>
                  <a:lnTo>
                    <a:pt x="326" y="80"/>
                  </a:lnTo>
                  <a:lnTo>
                    <a:pt x="369" y="65"/>
                  </a:lnTo>
                  <a:lnTo>
                    <a:pt x="332" y="65"/>
                  </a:lnTo>
                  <a:lnTo>
                    <a:pt x="332" y="51"/>
                  </a:lnTo>
                  <a:lnTo>
                    <a:pt x="369" y="51"/>
                  </a:lnTo>
                  <a:lnTo>
                    <a:pt x="457" y="95"/>
                  </a:lnTo>
                  <a:lnTo>
                    <a:pt x="493" y="124"/>
                  </a:lnTo>
                  <a:lnTo>
                    <a:pt x="522" y="161"/>
                  </a:lnTo>
                  <a:lnTo>
                    <a:pt x="543" y="211"/>
                  </a:lnTo>
                  <a:lnTo>
                    <a:pt x="551" y="268"/>
                  </a:lnTo>
                  <a:lnTo>
                    <a:pt x="543" y="312"/>
                  </a:lnTo>
                  <a:lnTo>
                    <a:pt x="528" y="370"/>
                  </a:lnTo>
                  <a:lnTo>
                    <a:pt x="507" y="422"/>
                  </a:lnTo>
                  <a:lnTo>
                    <a:pt x="470" y="464"/>
                  </a:lnTo>
                  <a:lnTo>
                    <a:pt x="434" y="495"/>
                  </a:lnTo>
                  <a:lnTo>
                    <a:pt x="397" y="516"/>
                  </a:lnTo>
                  <a:lnTo>
                    <a:pt x="355" y="531"/>
                  </a:lnTo>
                  <a:lnTo>
                    <a:pt x="303" y="537"/>
                  </a:lnTo>
                  <a:lnTo>
                    <a:pt x="246" y="537"/>
                  </a:lnTo>
                  <a:lnTo>
                    <a:pt x="188" y="523"/>
                  </a:lnTo>
                  <a:lnTo>
                    <a:pt x="131" y="500"/>
                  </a:lnTo>
                  <a:lnTo>
                    <a:pt x="79" y="464"/>
                  </a:lnTo>
                  <a:lnTo>
                    <a:pt x="36" y="422"/>
                  </a:lnTo>
                  <a:lnTo>
                    <a:pt x="0" y="356"/>
                  </a:lnTo>
                  <a:lnTo>
                    <a:pt x="29" y="385"/>
                  </a:lnTo>
                  <a:lnTo>
                    <a:pt x="50" y="429"/>
                  </a:lnTo>
                  <a:lnTo>
                    <a:pt x="58" y="435"/>
                  </a:lnTo>
                  <a:lnTo>
                    <a:pt x="58" y="429"/>
                  </a:lnTo>
                  <a:lnTo>
                    <a:pt x="65" y="429"/>
                  </a:lnTo>
                  <a:lnTo>
                    <a:pt x="71" y="429"/>
                  </a:lnTo>
                  <a:lnTo>
                    <a:pt x="71" y="435"/>
                  </a:lnTo>
                  <a:lnTo>
                    <a:pt x="42" y="393"/>
                  </a:lnTo>
                  <a:lnTo>
                    <a:pt x="21" y="333"/>
                  </a:lnTo>
                  <a:lnTo>
                    <a:pt x="0" y="276"/>
                  </a:lnTo>
                  <a:lnTo>
                    <a:pt x="0" y="239"/>
                  </a:lnTo>
                  <a:lnTo>
                    <a:pt x="0" y="197"/>
                  </a:lnTo>
                  <a:lnTo>
                    <a:pt x="6" y="255"/>
                  </a:lnTo>
                  <a:lnTo>
                    <a:pt x="29" y="297"/>
                  </a:lnTo>
                  <a:lnTo>
                    <a:pt x="29" y="232"/>
                  </a:lnTo>
                  <a:lnTo>
                    <a:pt x="36" y="166"/>
                  </a:lnTo>
                  <a:lnTo>
                    <a:pt x="50" y="138"/>
                  </a:lnTo>
                  <a:lnTo>
                    <a:pt x="71" y="109"/>
                  </a:lnTo>
                  <a:lnTo>
                    <a:pt x="115" y="65"/>
                  </a:lnTo>
                  <a:lnTo>
                    <a:pt x="144" y="51"/>
                  </a:lnTo>
                  <a:lnTo>
                    <a:pt x="167" y="36"/>
                  </a:lnTo>
                  <a:lnTo>
                    <a:pt x="188" y="15"/>
                  </a:lnTo>
                  <a:lnTo>
                    <a:pt x="196" y="15"/>
                  </a:lnTo>
                  <a:close/>
                </a:path>
              </a:pathLst>
            </a:custGeom>
            <a:gradFill>
              <a:gsLst>
                <a:gs pos="0">
                  <a:schemeClr val="accent1">
                    <a:alpha val="20000"/>
                  </a:schemeClr>
                </a:gs>
                <a:gs pos="100000">
                  <a:schemeClr val="accent1">
                    <a:lumMod val="20000"/>
                    <a:lumOff val="80000"/>
                  </a:schemeClr>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35" name="フリーフォーム 34"/>
            <p:cNvSpPr>
              <a:spLocks/>
            </p:cNvSpPr>
            <p:nvPr/>
          </p:nvSpPr>
          <p:spPr bwMode="auto">
            <a:xfrm>
              <a:off x="6715140" y="5214950"/>
              <a:ext cx="431310" cy="71438"/>
            </a:xfrm>
            <a:custGeom>
              <a:avLst/>
              <a:gdLst>
                <a:gd name="T0" fmla="*/ 0 w 232"/>
                <a:gd name="T1" fmla="*/ 0 h 44"/>
                <a:gd name="T2" fmla="*/ 196850 w 232"/>
                <a:gd name="T3" fmla="*/ 12700 h 44"/>
                <a:gd name="T4" fmla="*/ 301625 w 232"/>
                <a:gd name="T5" fmla="*/ 36513 h 44"/>
                <a:gd name="T6" fmla="*/ 334963 w 232"/>
                <a:gd name="T7" fmla="*/ 46038 h 44"/>
                <a:gd name="T8" fmla="*/ 358775 w 232"/>
                <a:gd name="T9" fmla="*/ 58738 h 44"/>
                <a:gd name="T10" fmla="*/ 368300 w 232"/>
                <a:gd name="T11" fmla="*/ 69850 h 44"/>
                <a:gd name="T12" fmla="*/ 346075 w 232"/>
                <a:gd name="T13" fmla="*/ 69850 h 44"/>
                <a:gd name="T14" fmla="*/ 288925 w 232"/>
                <a:gd name="T15" fmla="*/ 46038 h 44"/>
                <a:gd name="T16" fmla="*/ 219075 w 232"/>
                <a:gd name="T17" fmla="*/ 36513 h 44"/>
                <a:gd name="T18" fmla="*/ 219075 w 232"/>
                <a:gd name="T19" fmla="*/ 46038 h 44"/>
                <a:gd name="T20" fmla="*/ 242888 w 232"/>
                <a:gd name="T21" fmla="*/ 69850 h 44"/>
                <a:gd name="T22" fmla="*/ 219075 w 232"/>
                <a:gd name="T23" fmla="*/ 69850 h 44"/>
                <a:gd name="T24" fmla="*/ 196850 w 232"/>
                <a:gd name="T25" fmla="*/ 58738 h 44"/>
                <a:gd name="T26" fmla="*/ 173038 w 232"/>
                <a:gd name="T27" fmla="*/ 46038 h 44"/>
                <a:gd name="T28" fmla="*/ 11113 w 232"/>
                <a:gd name="T29" fmla="*/ 0 h 44"/>
                <a:gd name="T30" fmla="*/ 0 w 232"/>
                <a:gd name="T31" fmla="*/ 0 h 44"/>
                <a:gd name="T32" fmla="*/ 0 1 256"/>
                <a:gd name="T33" fmla="*/ 0 1 256"/>
                <a:gd name="T34" fmla="*/ 0 1 256"/>
                <a:gd name="T35" fmla="*/ 0 1 256"/>
                <a:gd name="T36" fmla="*/ 0 1 256"/>
                <a:gd name="T37" fmla="*/ 0 1 256"/>
                <a:gd name="T38" fmla="*/ 0 1 256"/>
                <a:gd name="T39" fmla="*/ 0 1 256"/>
                <a:gd name="T40" fmla="*/ 0 1 256"/>
                <a:gd name="T41" fmla="*/ 0 1 256"/>
                <a:gd name="T42" fmla="*/ 0 1 256"/>
                <a:gd name="T43" fmla="*/ 0 1 256"/>
                <a:gd name="T44" fmla="*/ 0 1 256"/>
                <a:gd name="T45" fmla="*/ 0 1 256"/>
                <a:gd name="T46" fmla="*/ 0 1 256"/>
                <a:gd name="T47" fmla="*/ 0 1 256"/>
                <a:gd name="T48" fmla="*/ 0 w 232"/>
                <a:gd name="T49" fmla="*/ 0 h 44"/>
                <a:gd name="T50" fmla="*/ 0 w 232"/>
                <a:gd name="T51" fmla="*/ 0 h 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2" h="44">
                  <a:moveTo>
                    <a:pt x="0" y="0"/>
                  </a:moveTo>
                  <a:lnTo>
                    <a:pt x="124" y="8"/>
                  </a:lnTo>
                  <a:lnTo>
                    <a:pt x="190" y="23"/>
                  </a:lnTo>
                  <a:lnTo>
                    <a:pt x="211" y="29"/>
                  </a:lnTo>
                  <a:lnTo>
                    <a:pt x="226" y="37"/>
                  </a:lnTo>
                  <a:lnTo>
                    <a:pt x="232" y="44"/>
                  </a:lnTo>
                  <a:lnTo>
                    <a:pt x="218" y="44"/>
                  </a:lnTo>
                  <a:lnTo>
                    <a:pt x="182" y="29"/>
                  </a:lnTo>
                  <a:lnTo>
                    <a:pt x="138" y="23"/>
                  </a:lnTo>
                  <a:lnTo>
                    <a:pt x="138" y="29"/>
                  </a:lnTo>
                  <a:lnTo>
                    <a:pt x="153" y="44"/>
                  </a:lnTo>
                  <a:lnTo>
                    <a:pt x="138" y="44"/>
                  </a:lnTo>
                  <a:lnTo>
                    <a:pt x="124" y="37"/>
                  </a:lnTo>
                  <a:lnTo>
                    <a:pt x="109" y="29"/>
                  </a:lnTo>
                  <a:lnTo>
                    <a:pt x="7" y="0"/>
                  </a:lnTo>
                  <a:lnTo>
                    <a:pt x="0" y="0"/>
                  </a:lnTo>
                  <a:close/>
                </a:path>
              </a:pathLst>
            </a:custGeom>
            <a:gradFill>
              <a:gsLst>
                <a:gs pos="0">
                  <a:schemeClr val="accent1">
                    <a:alpha val="20000"/>
                  </a:schemeClr>
                </a:gs>
                <a:gs pos="100000">
                  <a:schemeClr val="accent1">
                    <a:lumMod val="20000"/>
                    <a:lumOff val="80000"/>
                  </a:schemeClr>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36" name="フリーフォーム 35"/>
            <p:cNvSpPr>
              <a:spLocks/>
            </p:cNvSpPr>
            <p:nvPr/>
          </p:nvSpPr>
          <p:spPr bwMode="auto">
            <a:xfrm>
              <a:off x="6786578" y="5357826"/>
              <a:ext cx="232643" cy="71242"/>
            </a:xfrm>
            <a:custGeom>
              <a:avLst/>
              <a:gdLst>
                <a:gd name="T0" fmla="*/ 0 w 94"/>
                <a:gd name="T1" fmla="*/ 0 h 29"/>
                <a:gd name="T2" fmla="*/ 82550 w 94"/>
                <a:gd name="T3" fmla="*/ 12700 h 29"/>
                <a:gd name="T4" fmla="*/ 149225 w 94"/>
                <a:gd name="T5" fmla="*/ 33338 h 29"/>
                <a:gd name="T6" fmla="*/ 149225 w 94"/>
                <a:gd name="T7" fmla="*/ 46038 h 29"/>
                <a:gd name="T8" fmla="*/ 127000 w 94"/>
                <a:gd name="T9" fmla="*/ 46038 h 29"/>
                <a:gd name="T10" fmla="*/ 69850 w 94"/>
                <a:gd name="T11" fmla="*/ 25400 h 29"/>
                <a:gd name="T12" fmla="*/ 11113 w 94"/>
                <a:gd name="T13" fmla="*/ 0 h 29"/>
                <a:gd name="T14" fmla="*/ 0 w 94"/>
                <a:gd name="T15" fmla="*/ 0 h 29"/>
                <a:gd name="T16" fmla="*/ 0 1 256"/>
                <a:gd name="T17" fmla="*/ 0 1 256"/>
                <a:gd name="T18" fmla="*/ 0 1 256"/>
                <a:gd name="T19" fmla="*/ 0 1 256"/>
                <a:gd name="T20" fmla="*/ 0 1 256"/>
                <a:gd name="T21" fmla="*/ 0 1 256"/>
                <a:gd name="T22" fmla="*/ 0 1 256"/>
                <a:gd name="T23" fmla="*/ 0 1 256"/>
                <a:gd name="T24" fmla="*/ 0 w 94"/>
                <a:gd name="T25" fmla="*/ 0 h 29"/>
                <a:gd name="T26" fmla="*/ 0 w 94"/>
                <a:gd name="T27" fmla="*/ 0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 h="29">
                  <a:moveTo>
                    <a:pt x="0" y="0"/>
                  </a:moveTo>
                  <a:lnTo>
                    <a:pt x="52" y="8"/>
                  </a:lnTo>
                  <a:lnTo>
                    <a:pt x="94" y="21"/>
                  </a:lnTo>
                  <a:lnTo>
                    <a:pt x="94" y="29"/>
                  </a:lnTo>
                  <a:lnTo>
                    <a:pt x="80" y="29"/>
                  </a:lnTo>
                  <a:lnTo>
                    <a:pt x="44" y="16"/>
                  </a:lnTo>
                  <a:lnTo>
                    <a:pt x="7" y="0"/>
                  </a:lnTo>
                  <a:lnTo>
                    <a:pt x="0" y="0"/>
                  </a:lnTo>
                  <a:close/>
                </a:path>
              </a:pathLst>
            </a:custGeom>
            <a:gradFill>
              <a:gsLst>
                <a:gs pos="0">
                  <a:schemeClr val="accent1">
                    <a:alpha val="20000"/>
                  </a:schemeClr>
                </a:gs>
                <a:gs pos="100000">
                  <a:schemeClr val="accent1">
                    <a:lumMod val="20000"/>
                    <a:lumOff val="80000"/>
                  </a:schemeClr>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grpSp>
      <p:sp>
        <p:nvSpPr>
          <p:cNvPr id="37" name="フリーフォーム 36"/>
          <p:cNvSpPr>
            <a:spLocks/>
          </p:cNvSpPr>
          <p:nvPr/>
        </p:nvSpPr>
        <p:spPr bwMode="auto">
          <a:xfrm>
            <a:off x="5841868" y="5857892"/>
            <a:ext cx="245087" cy="231993"/>
          </a:xfrm>
          <a:custGeom>
            <a:avLst/>
            <a:gdLst>
              <a:gd name="T0" fmla="*/ 136525 w 151"/>
              <a:gd name="T1" fmla="*/ 0 h 144"/>
              <a:gd name="T2" fmla="*/ 79375 w 151"/>
              <a:gd name="T3" fmla="*/ 9525 h 144"/>
              <a:gd name="T4" fmla="*/ 44450 w 151"/>
              <a:gd name="T5" fmla="*/ 34925 h 144"/>
              <a:gd name="T6" fmla="*/ 0 w 151"/>
              <a:gd name="T7" fmla="*/ 104775 h 144"/>
              <a:gd name="T8" fmla="*/ 0 w 151"/>
              <a:gd name="T9" fmla="*/ 138113 h 144"/>
              <a:gd name="T10" fmla="*/ 57150 w 151"/>
              <a:gd name="T11" fmla="*/ 125413 h 144"/>
              <a:gd name="T12" fmla="*/ 44450 w 151"/>
              <a:gd name="T13" fmla="*/ 161925 h 144"/>
              <a:gd name="T14" fmla="*/ 20637 w 151"/>
              <a:gd name="T15" fmla="*/ 171450 h 144"/>
              <a:gd name="T16" fmla="*/ 57150 w 151"/>
              <a:gd name="T17" fmla="*/ 207963 h 144"/>
              <a:gd name="T18" fmla="*/ 103187 w 151"/>
              <a:gd name="T19" fmla="*/ 228600 h 144"/>
              <a:gd name="T20" fmla="*/ 149225 w 151"/>
              <a:gd name="T21" fmla="*/ 228600 h 144"/>
              <a:gd name="T22" fmla="*/ 182562 w 151"/>
              <a:gd name="T23" fmla="*/ 217488 h 144"/>
              <a:gd name="T24" fmla="*/ 239712 w 151"/>
              <a:gd name="T25" fmla="*/ 184150 h 144"/>
              <a:gd name="T26" fmla="*/ 239712 w 151"/>
              <a:gd name="T27" fmla="*/ 104775 h 144"/>
              <a:gd name="T28" fmla="*/ 219075 w 151"/>
              <a:gd name="T29" fmla="*/ 55563 h 144"/>
              <a:gd name="T30" fmla="*/ 182562 w 151"/>
              <a:gd name="T31" fmla="*/ 34925 h 144"/>
              <a:gd name="T32" fmla="*/ 149225 w 151"/>
              <a:gd name="T33" fmla="*/ 0 h 144"/>
              <a:gd name="T34" fmla="*/ 136525 w 151"/>
              <a:gd name="T35" fmla="*/ 0 h 144"/>
              <a:gd name="T36" fmla="*/ 136525 w 151"/>
              <a:gd name="T37" fmla="*/ 104775 h 144"/>
              <a:gd name="T38" fmla="*/ 123825 w 151"/>
              <a:gd name="T39" fmla="*/ 112713 h 144"/>
              <a:gd name="T40" fmla="*/ 79375 w 151"/>
              <a:gd name="T41" fmla="*/ 104775 h 144"/>
              <a:gd name="T42" fmla="*/ 57150 w 151"/>
              <a:gd name="T43" fmla="*/ 92075 h 144"/>
              <a:gd name="T44" fmla="*/ 66675 w 151"/>
              <a:gd name="T45" fmla="*/ 46038 h 144"/>
              <a:gd name="T46" fmla="*/ 115887 w 151"/>
              <a:gd name="T47" fmla="*/ 34925 h 144"/>
              <a:gd name="T48" fmla="*/ 136525 w 151"/>
              <a:gd name="T49" fmla="*/ 46038 h 144"/>
              <a:gd name="T50" fmla="*/ 136525 w 151"/>
              <a:gd name="T51" fmla="*/ 79375 h 144"/>
              <a:gd name="T52" fmla="*/ 136525 w 151"/>
              <a:gd name="T53" fmla="*/ 104775 h 144"/>
              <a:gd name="T54" fmla="*/ 136525 w 151"/>
              <a:gd name="T55" fmla="*/ 0 h 144"/>
              <a:gd name="T56" fmla="*/ 149225 w 151"/>
              <a:gd name="T57" fmla="*/ 195263 h 144"/>
              <a:gd name="T58" fmla="*/ 195262 w 151"/>
              <a:gd name="T59" fmla="*/ 195263 h 144"/>
              <a:gd name="T60" fmla="*/ 169862 w 151"/>
              <a:gd name="T61" fmla="*/ 207963 h 144"/>
              <a:gd name="T62" fmla="*/ 149225 w 151"/>
              <a:gd name="T63" fmla="*/ 195263 h 144"/>
              <a:gd name="T64" fmla="*/ 136525 w 151"/>
              <a:gd name="T65" fmla="*/ 0 h 144"/>
              <a:gd name="T66" fmla="*/ 0 1 256"/>
              <a:gd name="T67" fmla="*/ 0 1 256"/>
              <a:gd name="T68" fmla="*/ 0 1 256"/>
              <a:gd name="T69" fmla="*/ 0 1 256"/>
              <a:gd name="T70" fmla="*/ 0 1 256"/>
              <a:gd name="T71" fmla="*/ 0 1 256"/>
              <a:gd name="T72" fmla="*/ 0 1 256"/>
              <a:gd name="T73" fmla="*/ 0 1 256"/>
              <a:gd name="T74" fmla="*/ 0 1 256"/>
              <a:gd name="T75" fmla="*/ 0 1 256"/>
              <a:gd name="T76" fmla="*/ 0 1 256"/>
              <a:gd name="T77" fmla="*/ 0 1 256"/>
              <a:gd name="T78" fmla="*/ 0 1 256"/>
              <a:gd name="T79" fmla="*/ 0 1 256"/>
              <a:gd name="T80" fmla="*/ 0 1 256"/>
              <a:gd name="T81" fmla="*/ 0 1 256"/>
              <a:gd name="T82" fmla="*/ 0 1 256"/>
              <a:gd name="T83" fmla="*/ 0 1 256"/>
              <a:gd name="T84" fmla="*/ 0 1 256"/>
              <a:gd name="T85" fmla="*/ 0 1 256"/>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w 151"/>
              <a:gd name="T100" fmla="*/ 0 h 144"/>
              <a:gd name="T101" fmla="*/ 0 w 151"/>
              <a:gd name="T102" fmla="*/ 0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144">
                <a:moveTo>
                  <a:pt x="86" y="0"/>
                </a:moveTo>
                <a:lnTo>
                  <a:pt x="50" y="6"/>
                </a:lnTo>
                <a:lnTo>
                  <a:pt x="28" y="22"/>
                </a:lnTo>
                <a:lnTo>
                  <a:pt x="0" y="66"/>
                </a:lnTo>
                <a:lnTo>
                  <a:pt x="0" y="87"/>
                </a:lnTo>
                <a:lnTo>
                  <a:pt x="36" y="79"/>
                </a:lnTo>
                <a:lnTo>
                  <a:pt x="28" y="102"/>
                </a:lnTo>
                <a:lnTo>
                  <a:pt x="13" y="108"/>
                </a:lnTo>
                <a:lnTo>
                  <a:pt x="36" y="131"/>
                </a:lnTo>
                <a:lnTo>
                  <a:pt x="65" y="144"/>
                </a:lnTo>
                <a:lnTo>
                  <a:pt x="94" y="144"/>
                </a:lnTo>
                <a:lnTo>
                  <a:pt x="115" y="137"/>
                </a:lnTo>
                <a:lnTo>
                  <a:pt x="151" y="116"/>
                </a:lnTo>
                <a:lnTo>
                  <a:pt x="151" y="66"/>
                </a:lnTo>
                <a:lnTo>
                  <a:pt x="138" y="35"/>
                </a:lnTo>
                <a:lnTo>
                  <a:pt x="115" y="22"/>
                </a:lnTo>
                <a:lnTo>
                  <a:pt x="94" y="0"/>
                </a:lnTo>
                <a:lnTo>
                  <a:pt x="86" y="0"/>
                </a:lnTo>
                <a:lnTo>
                  <a:pt x="86" y="66"/>
                </a:lnTo>
                <a:lnTo>
                  <a:pt x="78" y="71"/>
                </a:lnTo>
                <a:lnTo>
                  <a:pt x="50" y="66"/>
                </a:lnTo>
                <a:lnTo>
                  <a:pt x="36" y="58"/>
                </a:lnTo>
                <a:lnTo>
                  <a:pt x="42" y="29"/>
                </a:lnTo>
                <a:lnTo>
                  <a:pt x="73" y="22"/>
                </a:lnTo>
                <a:lnTo>
                  <a:pt x="86" y="29"/>
                </a:lnTo>
                <a:lnTo>
                  <a:pt x="86" y="50"/>
                </a:lnTo>
                <a:lnTo>
                  <a:pt x="86" y="66"/>
                </a:lnTo>
                <a:lnTo>
                  <a:pt x="86" y="0"/>
                </a:lnTo>
                <a:lnTo>
                  <a:pt x="94" y="123"/>
                </a:lnTo>
                <a:lnTo>
                  <a:pt x="123" y="123"/>
                </a:lnTo>
                <a:lnTo>
                  <a:pt x="107" y="131"/>
                </a:lnTo>
                <a:lnTo>
                  <a:pt x="94" y="123"/>
                </a:lnTo>
                <a:lnTo>
                  <a:pt x="86" y="0"/>
                </a:lnTo>
                <a:close/>
              </a:path>
            </a:pathLst>
          </a:custGeom>
          <a:gradFill rotWithShape="1">
            <a:gsLst>
              <a:gs pos="0">
                <a:schemeClr val="accent1">
                  <a:lumMod val="20000"/>
                  <a:lumOff val="8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39" name="フリーフォーム 38"/>
          <p:cNvSpPr>
            <a:spLocks/>
          </p:cNvSpPr>
          <p:nvPr/>
        </p:nvSpPr>
        <p:spPr bwMode="auto">
          <a:xfrm rot="5400000">
            <a:off x="7322976" y="5055119"/>
            <a:ext cx="1894702" cy="1678386"/>
          </a:xfrm>
          <a:custGeom>
            <a:avLst/>
            <a:gdLst>
              <a:gd name="T0" fmla="*/ 0 w 309"/>
              <a:gd name="T1" fmla="*/ 0 h 263"/>
              <a:gd name="T2" fmla="*/ 39 w 309"/>
              <a:gd name="T3" fmla="*/ 19 h 263"/>
              <a:gd name="T4" fmla="*/ 79 w 309"/>
              <a:gd name="T5" fmla="*/ 42 h 263"/>
              <a:gd name="T6" fmla="*/ 131 w 309"/>
              <a:gd name="T7" fmla="*/ 73 h 263"/>
              <a:gd name="T8" fmla="*/ 156 w 309"/>
              <a:gd name="T9" fmla="*/ 90 h 263"/>
              <a:gd name="T10" fmla="*/ 183 w 309"/>
              <a:gd name="T11" fmla="*/ 111 h 263"/>
              <a:gd name="T12" fmla="*/ 209 w 309"/>
              <a:gd name="T13" fmla="*/ 132 h 263"/>
              <a:gd name="T14" fmla="*/ 232 w 309"/>
              <a:gd name="T15" fmla="*/ 155 h 263"/>
              <a:gd name="T16" fmla="*/ 257 w 309"/>
              <a:gd name="T17" fmla="*/ 180 h 263"/>
              <a:gd name="T18" fmla="*/ 277 w 309"/>
              <a:gd name="T19" fmla="*/ 205 h 263"/>
              <a:gd name="T20" fmla="*/ 296 w 309"/>
              <a:gd name="T21" fmla="*/ 234 h 263"/>
              <a:gd name="T22" fmla="*/ 309 w 309"/>
              <a:gd name="T23" fmla="*/ 263 h 263"/>
              <a:gd name="T24" fmla="*/ 0 1 256"/>
              <a:gd name="T25" fmla="*/ 0 1 256"/>
              <a:gd name="T26" fmla="*/ 0 1 256"/>
              <a:gd name="T27" fmla="*/ 0 1 256"/>
              <a:gd name="T28" fmla="*/ 0 1 256"/>
              <a:gd name="T29" fmla="*/ 0 1 256"/>
              <a:gd name="T30" fmla="*/ 0 1 256"/>
              <a:gd name="T31" fmla="*/ 0 1 256"/>
              <a:gd name="T32" fmla="*/ 0 1 256"/>
              <a:gd name="T33" fmla="*/ 0 1 256"/>
              <a:gd name="T34" fmla="*/ 0 1 256"/>
              <a:gd name="T35" fmla="*/ 0 1 256"/>
              <a:gd name="T36" fmla="*/ 0 w 309"/>
              <a:gd name="T37" fmla="*/ 0 h 263"/>
              <a:gd name="T38" fmla="*/ 0 w 309"/>
              <a:gd name="T39" fmla="*/ 0 h 2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9" h="263">
                <a:moveTo>
                  <a:pt x="0" y="0"/>
                </a:moveTo>
                <a:lnTo>
                  <a:pt x="39" y="19"/>
                </a:lnTo>
                <a:lnTo>
                  <a:pt x="79" y="42"/>
                </a:lnTo>
                <a:lnTo>
                  <a:pt x="131" y="73"/>
                </a:lnTo>
                <a:lnTo>
                  <a:pt x="156" y="90"/>
                </a:lnTo>
                <a:lnTo>
                  <a:pt x="183" y="111"/>
                </a:lnTo>
                <a:lnTo>
                  <a:pt x="209" y="132"/>
                </a:lnTo>
                <a:lnTo>
                  <a:pt x="232" y="155"/>
                </a:lnTo>
                <a:lnTo>
                  <a:pt x="257" y="180"/>
                </a:lnTo>
                <a:lnTo>
                  <a:pt x="277" y="205"/>
                </a:lnTo>
                <a:lnTo>
                  <a:pt x="296" y="234"/>
                </a:lnTo>
                <a:lnTo>
                  <a:pt x="309" y="263"/>
                </a:lnTo>
              </a:path>
            </a:pathLst>
          </a:custGeom>
          <a:noFill/>
          <a:ln w="12700" cap="flat" cmpd="sng" algn="ctr">
            <a:solidFill>
              <a:schemeClr val="bg1"/>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chemeClr val="tx1"/>
              </a:solidFill>
              <a:latin typeface="+mn-lt"/>
              <a:ea typeface="+mn-ea"/>
              <a:cs typeface="+mn-cs"/>
            </a:endParaRPr>
          </a:p>
        </p:txBody>
      </p:sp>
      <p:grpSp>
        <p:nvGrpSpPr>
          <p:cNvPr id="10" name="グループ化 9"/>
          <p:cNvGrpSpPr/>
          <p:nvPr/>
        </p:nvGrpSpPr>
        <p:grpSpPr>
          <a:xfrm>
            <a:off x="7286645" y="3871493"/>
            <a:ext cx="1541824" cy="1424221"/>
            <a:chOff x="7286645" y="3871493"/>
            <a:chExt cx="1541824" cy="1424221"/>
          </a:xfrm>
          <a:gradFill>
            <a:gsLst>
              <a:gs pos="1000">
                <a:schemeClr val="accent1">
                  <a:alpha val="20000"/>
                </a:schemeClr>
              </a:gs>
              <a:gs pos="100000">
                <a:schemeClr val="accent1"/>
              </a:gs>
            </a:gsLst>
            <a:lin ang="5400000" scaled="1"/>
          </a:gradFill>
        </p:grpSpPr>
        <p:sp>
          <p:nvSpPr>
            <p:cNvPr id="33" name="フリーフォーム 32"/>
            <p:cNvSpPr>
              <a:spLocks/>
            </p:cNvSpPr>
            <p:nvPr/>
          </p:nvSpPr>
          <p:spPr bwMode="auto">
            <a:xfrm>
              <a:off x="7286645" y="3890348"/>
              <a:ext cx="908413" cy="891012"/>
            </a:xfrm>
            <a:custGeom>
              <a:avLst/>
              <a:gdLst>
                <a:gd name="T0" fmla="*/ 530225 w 507"/>
                <a:gd name="T1" fmla="*/ 0 h 501"/>
                <a:gd name="T2" fmla="*/ 692150 w 507"/>
                <a:gd name="T3" fmla="*/ 0 h 501"/>
                <a:gd name="T4" fmla="*/ 758825 w 507"/>
                <a:gd name="T5" fmla="*/ 0 h 501"/>
                <a:gd name="T6" fmla="*/ 804863 w 507"/>
                <a:gd name="T7" fmla="*/ 20638 h 501"/>
                <a:gd name="T8" fmla="*/ 804863 w 507"/>
                <a:gd name="T9" fmla="*/ 33338 h 501"/>
                <a:gd name="T10" fmla="*/ 738188 w 507"/>
                <a:gd name="T11" fmla="*/ 11113 h 501"/>
                <a:gd name="T12" fmla="*/ 701675 w 507"/>
                <a:gd name="T13" fmla="*/ 0 h 501"/>
                <a:gd name="T14" fmla="*/ 655638 w 507"/>
                <a:gd name="T15" fmla="*/ 0 h 501"/>
                <a:gd name="T16" fmla="*/ 552450 w 507"/>
                <a:gd name="T17" fmla="*/ 33338 h 501"/>
                <a:gd name="T18" fmla="*/ 460375 w 507"/>
                <a:gd name="T19" fmla="*/ 79375 h 501"/>
                <a:gd name="T20" fmla="*/ 414338 w 507"/>
                <a:gd name="T21" fmla="*/ 115888 h 501"/>
                <a:gd name="T22" fmla="*/ 493713 w 507"/>
                <a:gd name="T23" fmla="*/ 79375 h 501"/>
                <a:gd name="T24" fmla="*/ 542925 w 507"/>
                <a:gd name="T25" fmla="*/ 66675 h 501"/>
                <a:gd name="T26" fmla="*/ 563563 w 507"/>
                <a:gd name="T27" fmla="*/ 66675 h 501"/>
                <a:gd name="T28" fmla="*/ 460375 w 507"/>
                <a:gd name="T29" fmla="*/ 115888 h 501"/>
                <a:gd name="T30" fmla="*/ 403225 w 507"/>
                <a:gd name="T31" fmla="*/ 160338 h 501"/>
                <a:gd name="T32" fmla="*/ 334963 w 507"/>
                <a:gd name="T33" fmla="*/ 206375 h 501"/>
                <a:gd name="T34" fmla="*/ 277813 w 507"/>
                <a:gd name="T35" fmla="*/ 252413 h 501"/>
                <a:gd name="T36" fmla="*/ 219075 w 507"/>
                <a:gd name="T37" fmla="*/ 309563 h 501"/>
                <a:gd name="T38" fmla="*/ 182563 w 507"/>
                <a:gd name="T39" fmla="*/ 355600 h 501"/>
                <a:gd name="T40" fmla="*/ 161925 w 507"/>
                <a:gd name="T41" fmla="*/ 425450 h 501"/>
                <a:gd name="T42" fmla="*/ 138113 w 507"/>
                <a:gd name="T43" fmla="*/ 550863 h 501"/>
                <a:gd name="T44" fmla="*/ 128588 w 507"/>
                <a:gd name="T45" fmla="*/ 769938 h 501"/>
                <a:gd name="T46" fmla="*/ 115888 w 507"/>
                <a:gd name="T47" fmla="*/ 633413 h 501"/>
                <a:gd name="T48" fmla="*/ 103188 w 507"/>
                <a:gd name="T49" fmla="*/ 530225 h 501"/>
                <a:gd name="T50" fmla="*/ 92075 w 507"/>
                <a:gd name="T51" fmla="*/ 493713 h 501"/>
                <a:gd name="T52" fmla="*/ 69850 w 507"/>
                <a:gd name="T53" fmla="*/ 541338 h 501"/>
                <a:gd name="T54" fmla="*/ 58738 w 507"/>
                <a:gd name="T55" fmla="*/ 608013 h 501"/>
                <a:gd name="T56" fmla="*/ 46038 w 507"/>
                <a:gd name="T57" fmla="*/ 795338 h 501"/>
                <a:gd name="T58" fmla="*/ 33338 w 507"/>
                <a:gd name="T59" fmla="*/ 679450 h 501"/>
                <a:gd name="T60" fmla="*/ 25400 w 507"/>
                <a:gd name="T61" fmla="*/ 620713 h 501"/>
                <a:gd name="T62" fmla="*/ 12700 w 507"/>
                <a:gd name="T63" fmla="*/ 633413 h 501"/>
                <a:gd name="T64" fmla="*/ 0 w 507"/>
                <a:gd name="T65" fmla="*/ 646113 h 501"/>
                <a:gd name="T66" fmla="*/ 0 w 507"/>
                <a:gd name="T67" fmla="*/ 574675 h 501"/>
                <a:gd name="T68" fmla="*/ 12700 w 507"/>
                <a:gd name="T69" fmla="*/ 517525 h 501"/>
                <a:gd name="T70" fmla="*/ 25400 w 507"/>
                <a:gd name="T71" fmla="*/ 458788 h 501"/>
                <a:gd name="T72" fmla="*/ 82550 w 507"/>
                <a:gd name="T73" fmla="*/ 331788 h 501"/>
                <a:gd name="T74" fmla="*/ 149225 w 507"/>
                <a:gd name="T75" fmla="*/ 219075 h 501"/>
                <a:gd name="T76" fmla="*/ 231775 w 507"/>
                <a:gd name="T77" fmla="*/ 123825 h 501"/>
                <a:gd name="T78" fmla="*/ 311150 w 507"/>
                <a:gd name="T79" fmla="*/ 57150 h 501"/>
                <a:gd name="T80" fmla="*/ 403225 w 507"/>
                <a:gd name="T81" fmla="*/ 20638 h 501"/>
                <a:gd name="T82" fmla="*/ 519113 w 507"/>
                <a:gd name="T83" fmla="*/ 0 h 501"/>
                <a:gd name="T84" fmla="*/ 530225 w 507"/>
                <a:gd name="T85" fmla="*/ 0 h 501"/>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w 507"/>
                <a:gd name="T130" fmla="*/ 0 h 501"/>
                <a:gd name="T131" fmla="*/ 0 w 507"/>
                <a:gd name="T132" fmla="*/ 0 h 5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7" h="501">
                  <a:moveTo>
                    <a:pt x="334" y="0"/>
                  </a:moveTo>
                  <a:lnTo>
                    <a:pt x="436" y="0"/>
                  </a:lnTo>
                  <a:lnTo>
                    <a:pt x="478" y="0"/>
                  </a:lnTo>
                  <a:lnTo>
                    <a:pt x="507" y="13"/>
                  </a:lnTo>
                  <a:lnTo>
                    <a:pt x="507" y="21"/>
                  </a:lnTo>
                  <a:lnTo>
                    <a:pt x="465" y="7"/>
                  </a:lnTo>
                  <a:lnTo>
                    <a:pt x="442" y="0"/>
                  </a:lnTo>
                  <a:lnTo>
                    <a:pt x="413" y="0"/>
                  </a:lnTo>
                  <a:lnTo>
                    <a:pt x="348" y="21"/>
                  </a:lnTo>
                  <a:lnTo>
                    <a:pt x="290" y="50"/>
                  </a:lnTo>
                  <a:lnTo>
                    <a:pt x="261" y="73"/>
                  </a:lnTo>
                  <a:lnTo>
                    <a:pt x="311" y="50"/>
                  </a:lnTo>
                  <a:lnTo>
                    <a:pt x="342" y="42"/>
                  </a:lnTo>
                  <a:lnTo>
                    <a:pt x="355" y="42"/>
                  </a:lnTo>
                  <a:lnTo>
                    <a:pt x="290" y="73"/>
                  </a:lnTo>
                  <a:lnTo>
                    <a:pt x="254" y="101"/>
                  </a:lnTo>
                  <a:lnTo>
                    <a:pt x="211" y="130"/>
                  </a:lnTo>
                  <a:lnTo>
                    <a:pt x="175" y="159"/>
                  </a:lnTo>
                  <a:lnTo>
                    <a:pt x="138" y="195"/>
                  </a:lnTo>
                  <a:lnTo>
                    <a:pt x="115" y="224"/>
                  </a:lnTo>
                  <a:lnTo>
                    <a:pt x="102" y="268"/>
                  </a:lnTo>
                  <a:lnTo>
                    <a:pt x="87" y="347"/>
                  </a:lnTo>
                  <a:lnTo>
                    <a:pt x="81" y="485"/>
                  </a:lnTo>
                  <a:lnTo>
                    <a:pt x="73" y="399"/>
                  </a:lnTo>
                  <a:lnTo>
                    <a:pt x="65" y="334"/>
                  </a:lnTo>
                  <a:lnTo>
                    <a:pt x="58" y="311"/>
                  </a:lnTo>
                  <a:lnTo>
                    <a:pt x="44" y="341"/>
                  </a:lnTo>
                  <a:lnTo>
                    <a:pt x="37" y="383"/>
                  </a:lnTo>
                  <a:lnTo>
                    <a:pt x="29" y="501"/>
                  </a:lnTo>
                  <a:lnTo>
                    <a:pt x="21" y="428"/>
                  </a:lnTo>
                  <a:lnTo>
                    <a:pt x="16" y="391"/>
                  </a:lnTo>
                  <a:lnTo>
                    <a:pt x="8" y="399"/>
                  </a:lnTo>
                  <a:lnTo>
                    <a:pt x="0" y="407"/>
                  </a:lnTo>
                  <a:lnTo>
                    <a:pt x="0" y="362"/>
                  </a:lnTo>
                  <a:lnTo>
                    <a:pt x="8" y="326"/>
                  </a:lnTo>
                  <a:lnTo>
                    <a:pt x="16" y="289"/>
                  </a:lnTo>
                  <a:lnTo>
                    <a:pt x="52" y="209"/>
                  </a:lnTo>
                  <a:lnTo>
                    <a:pt x="94" y="138"/>
                  </a:lnTo>
                  <a:lnTo>
                    <a:pt x="146" y="78"/>
                  </a:lnTo>
                  <a:lnTo>
                    <a:pt x="196" y="36"/>
                  </a:lnTo>
                  <a:lnTo>
                    <a:pt x="254" y="13"/>
                  </a:lnTo>
                  <a:lnTo>
                    <a:pt x="327" y="0"/>
                  </a:lnTo>
                  <a:lnTo>
                    <a:pt x="334" y="0"/>
                  </a:lnTo>
                  <a:close/>
                </a:path>
              </a:pathLst>
            </a:custGeom>
            <a:gradFill>
              <a:gsLst>
                <a:gs pos="1000">
                  <a:schemeClr val="accent1">
                    <a:alpha val="2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40" name="フリーフォーム 39"/>
            <p:cNvSpPr>
              <a:spLocks/>
            </p:cNvSpPr>
            <p:nvPr/>
          </p:nvSpPr>
          <p:spPr bwMode="auto">
            <a:xfrm>
              <a:off x="7421610" y="3871493"/>
              <a:ext cx="1406859" cy="1424221"/>
            </a:xfrm>
            <a:custGeom>
              <a:avLst/>
              <a:gdLst>
                <a:gd name="T0" fmla="*/ 1276350 w 804"/>
                <a:gd name="T1" fmla="*/ 795338 h 820"/>
                <a:gd name="T2" fmla="*/ 1209675 w 804"/>
                <a:gd name="T3" fmla="*/ 449263 h 820"/>
                <a:gd name="T4" fmla="*/ 1003300 w 804"/>
                <a:gd name="T5" fmla="*/ 149225 h 820"/>
                <a:gd name="T6" fmla="*/ 828675 w 804"/>
                <a:gd name="T7" fmla="*/ 46038 h 820"/>
                <a:gd name="T8" fmla="*/ 1003300 w 804"/>
                <a:gd name="T9" fmla="*/ 241300 h 820"/>
                <a:gd name="T10" fmla="*/ 758825 w 804"/>
                <a:gd name="T11" fmla="*/ 92075 h 820"/>
                <a:gd name="T12" fmla="*/ 506413 w 804"/>
                <a:gd name="T13" fmla="*/ 46038 h 820"/>
                <a:gd name="T14" fmla="*/ 401638 w 804"/>
                <a:gd name="T15" fmla="*/ 79375 h 820"/>
                <a:gd name="T16" fmla="*/ 149225 w 804"/>
                <a:gd name="T17" fmla="*/ 220663 h 820"/>
                <a:gd name="T18" fmla="*/ 33338 w 804"/>
                <a:gd name="T19" fmla="*/ 427038 h 820"/>
                <a:gd name="T20" fmla="*/ 33338 w 804"/>
                <a:gd name="T21" fmla="*/ 817563 h 820"/>
                <a:gd name="T22" fmla="*/ 241300 w 804"/>
                <a:gd name="T23" fmla="*/ 1119188 h 820"/>
                <a:gd name="T24" fmla="*/ 206375 w 804"/>
                <a:gd name="T25" fmla="*/ 1165225 h 820"/>
                <a:gd name="T26" fmla="*/ 473075 w 804"/>
                <a:gd name="T27" fmla="*/ 1243013 h 820"/>
                <a:gd name="T28" fmla="*/ 642938 w 804"/>
                <a:gd name="T29" fmla="*/ 1255713 h 820"/>
                <a:gd name="T30" fmla="*/ 252413 w 804"/>
                <a:gd name="T31" fmla="*/ 1268413 h 820"/>
                <a:gd name="T32" fmla="*/ 539750 w 804"/>
                <a:gd name="T33" fmla="*/ 1301750 h 820"/>
                <a:gd name="T34" fmla="*/ 841375 w 804"/>
                <a:gd name="T35" fmla="*/ 1255713 h 820"/>
                <a:gd name="T36" fmla="*/ 1047750 w 804"/>
                <a:gd name="T37" fmla="*/ 1139825 h 820"/>
                <a:gd name="T38" fmla="*/ 1160463 w 804"/>
                <a:gd name="T39" fmla="*/ 977900 h 820"/>
                <a:gd name="T40" fmla="*/ 1160463 w 804"/>
                <a:gd name="T41" fmla="*/ 795338 h 820"/>
                <a:gd name="T42" fmla="*/ 1173163 w 804"/>
                <a:gd name="T43" fmla="*/ 725488 h 820"/>
                <a:gd name="T44" fmla="*/ 1219200 w 804"/>
                <a:gd name="T45" fmla="*/ 784225 h 820"/>
                <a:gd name="T46" fmla="*/ 1160463 w 804"/>
                <a:gd name="T47" fmla="*/ 635000 h 820"/>
                <a:gd name="T48" fmla="*/ 1209675 w 804"/>
                <a:gd name="T49" fmla="*/ 646113 h 820"/>
                <a:gd name="T50" fmla="*/ 1255713 w 804"/>
                <a:gd name="T51" fmla="*/ 795338 h 820"/>
                <a:gd name="T52" fmla="*/ 1231900 w 804"/>
                <a:gd name="T53" fmla="*/ 1003300 h 820"/>
                <a:gd name="T54" fmla="*/ 815975 w 804"/>
                <a:gd name="T55" fmla="*/ 887413 h 820"/>
                <a:gd name="T56" fmla="*/ 633413 w 804"/>
                <a:gd name="T57" fmla="*/ 1016000 h 820"/>
                <a:gd name="T58" fmla="*/ 344488 w 804"/>
                <a:gd name="T59" fmla="*/ 920750 h 820"/>
                <a:gd name="T60" fmla="*/ 219075 w 804"/>
                <a:gd name="T61" fmla="*/ 738188 h 820"/>
                <a:gd name="T62" fmla="*/ 206375 w 804"/>
                <a:gd name="T63" fmla="*/ 530225 h 820"/>
                <a:gd name="T64" fmla="*/ 265113 w 804"/>
                <a:gd name="T65" fmla="*/ 381000 h 820"/>
                <a:gd name="T66" fmla="*/ 473075 w 804"/>
                <a:gd name="T67" fmla="*/ 254000 h 820"/>
                <a:gd name="T68" fmla="*/ 311150 w 804"/>
                <a:gd name="T69" fmla="*/ 311150 h 820"/>
                <a:gd name="T70" fmla="*/ 182563 w 804"/>
                <a:gd name="T71" fmla="*/ 439738 h 820"/>
                <a:gd name="T72" fmla="*/ 252413 w 804"/>
                <a:gd name="T73" fmla="*/ 300038 h 820"/>
                <a:gd name="T74" fmla="*/ 434975 w 804"/>
                <a:gd name="T75" fmla="*/ 195263 h 820"/>
                <a:gd name="T76" fmla="*/ 587375 w 804"/>
                <a:gd name="T77" fmla="*/ 149225 h 820"/>
                <a:gd name="T78" fmla="*/ 493713 w 804"/>
                <a:gd name="T79" fmla="*/ 115888 h 820"/>
                <a:gd name="T80" fmla="*/ 655638 w 804"/>
                <a:gd name="T81" fmla="*/ 104775 h 820"/>
                <a:gd name="T82" fmla="*/ 758825 w 804"/>
                <a:gd name="T83" fmla="*/ 231775 h 820"/>
                <a:gd name="T84" fmla="*/ 804863 w 804"/>
                <a:gd name="T85" fmla="*/ 287338 h 820"/>
                <a:gd name="T86" fmla="*/ 758825 w 804"/>
                <a:gd name="T87" fmla="*/ 381000 h 820"/>
                <a:gd name="T88" fmla="*/ 815975 w 804"/>
                <a:gd name="T89" fmla="*/ 403225 h 820"/>
                <a:gd name="T90" fmla="*/ 862013 w 804"/>
                <a:gd name="T91" fmla="*/ 427038 h 820"/>
                <a:gd name="T92" fmla="*/ 898525 w 804"/>
                <a:gd name="T93" fmla="*/ 601663 h 820"/>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w 804"/>
                <a:gd name="T142" fmla="*/ 0 h 820"/>
                <a:gd name="T143" fmla="*/ 0 w 804"/>
                <a:gd name="T144" fmla="*/ 0 h 82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04" h="820">
                  <a:moveTo>
                    <a:pt x="776" y="632"/>
                  </a:moveTo>
                  <a:lnTo>
                    <a:pt x="797" y="559"/>
                  </a:lnTo>
                  <a:lnTo>
                    <a:pt x="804" y="501"/>
                  </a:lnTo>
                  <a:lnTo>
                    <a:pt x="804" y="444"/>
                  </a:lnTo>
                  <a:lnTo>
                    <a:pt x="791" y="379"/>
                  </a:lnTo>
                  <a:lnTo>
                    <a:pt x="762" y="283"/>
                  </a:lnTo>
                  <a:lnTo>
                    <a:pt x="710" y="204"/>
                  </a:lnTo>
                  <a:lnTo>
                    <a:pt x="660" y="123"/>
                  </a:lnTo>
                  <a:lnTo>
                    <a:pt x="632" y="94"/>
                  </a:lnTo>
                  <a:lnTo>
                    <a:pt x="595" y="66"/>
                  </a:lnTo>
                  <a:lnTo>
                    <a:pt x="559" y="50"/>
                  </a:lnTo>
                  <a:lnTo>
                    <a:pt x="522" y="29"/>
                  </a:lnTo>
                  <a:lnTo>
                    <a:pt x="442" y="0"/>
                  </a:lnTo>
                  <a:lnTo>
                    <a:pt x="543" y="73"/>
                  </a:lnTo>
                  <a:lnTo>
                    <a:pt x="632" y="152"/>
                  </a:lnTo>
                  <a:lnTo>
                    <a:pt x="551" y="102"/>
                  </a:lnTo>
                  <a:lnTo>
                    <a:pt x="478" y="50"/>
                  </a:lnTo>
                  <a:lnTo>
                    <a:pt x="478" y="58"/>
                  </a:lnTo>
                  <a:lnTo>
                    <a:pt x="478" y="73"/>
                  </a:lnTo>
                  <a:lnTo>
                    <a:pt x="376" y="45"/>
                  </a:lnTo>
                  <a:lnTo>
                    <a:pt x="319" y="29"/>
                  </a:lnTo>
                  <a:lnTo>
                    <a:pt x="246" y="29"/>
                  </a:lnTo>
                  <a:lnTo>
                    <a:pt x="246" y="45"/>
                  </a:lnTo>
                  <a:lnTo>
                    <a:pt x="253" y="50"/>
                  </a:lnTo>
                  <a:lnTo>
                    <a:pt x="188" y="81"/>
                  </a:lnTo>
                  <a:lnTo>
                    <a:pt x="138" y="102"/>
                  </a:lnTo>
                  <a:lnTo>
                    <a:pt x="94" y="139"/>
                  </a:lnTo>
                  <a:lnTo>
                    <a:pt x="58" y="189"/>
                  </a:lnTo>
                  <a:lnTo>
                    <a:pt x="36" y="233"/>
                  </a:lnTo>
                  <a:lnTo>
                    <a:pt x="21" y="269"/>
                  </a:lnTo>
                  <a:lnTo>
                    <a:pt x="0" y="348"/>
                  </a:lnTo>
                  <a:lnTo>
                    <a:pt x="0" y="436"/>
                  </a:lnTo>
                  <a:lnTo>
                    <a:pt x="21" y="515"/>
                  </a:lnTo>
                  <a:lnTo>
                    <a:pt x="50" y="588"/>
                  </a:lnTo>
                  <a:lnTo>
                    <a:pt x="102" y="653"/>
                  </a:lnTo>
                  <a:lnTo>
                    <a:pt x="152" y="705"/>
                  </a:lnTo>
                  <a:lnTo>
                    <a:pt x="217" y="741"/>
                  </a:lnTo>
                  <a:lnTo>
                    <a:pt x="180" y="741"/>
                  </a:lnTo>
                  <a:lnTo>
                    <a:pt x="130" y="734"/>
                  </a:lnTo>
                  <a:lnTo>
                    <a:pt x="175" y="755"/>
                  </a:lnTo>
                  <a:lnTo>
                    <a:pt x="217" y="770"/>
                  </a:lnTo>
                  <a:lnTo>
                    <a:pt x="298" y="783"/>
                  </a:lnTo>
                  <a:lnTo>
                    <a:pt x="370" y="783"/>
                  </a:lnTo>
                  <a:lnTo>
                    <a:pt x="457" y="770"/>
                  </a:lnTo>
                  <a:lnTo>
                    <a:pt x="405" y="791"/>
                  </a:lnTo>
                  <a:lnTo>
                    <a:pt x="355" y="806"/>
                  </a:lnTo>
                  <a:lnTo>
                    <a:pt x="274" y="806"/>
                  </a:lnTo>
                  <a:lnTo>
                    <a:pt x="159" y="799"/>
                  </a:lnTo>
                  <a:lnTo>
                    <a:pt x="196" y="814"/>
                  </a:lnTo>
                  <a:lnTo>
                    <a:pt x="240" y="820"/>
                  </a:lnTo>
                  <a:lnTo>
                    <a:pt x="340" y="820"/>
                  </a:lnTo>
                  <a:lnTo>
                    <a:pt x="405" y="820"/>
                  </a:lnTo>
                  <a:lnTo>
                    <a:pt x="470" y="806"/>
                  </a:lnTo>
                  <a:lnTo>
                    <a:pt x="530" y="791"/>
                  </a:lnTo>
                  <a:lnTo>
                    <a:pt x="572" y="770"/>
                  </a:lnTo>
                  <a:lnTo>
                    <a:pt x="624" y="755"/>
                  </a:lnTo>
                  <a:lnTo>
                    <a:pt x="660" y="718"/>
                  </a:lnTo>
                  <a:lnTo>
                    <a:pt x="697" y="682"/>
                  </a:lnTo>
                  <a:lnTo>
                    <a:pt x="726" y="640"/>
                  </a:lnTo>
                  <a:lnTo>
                    <a:pt x="731" y="616"/>
                  </a:lnTo>
                  <a:lnTo>
                    <a:pt x="739" y="574"/>
                  </a:lnTo>
                  <a:lnTo>
                    <a:pt x="739" y="522"/>
                  </a:lnTo>
                  <a:lnTo>
                    <a:pt x="731" y="501"/>
                  </a:lnTo>
                  <a:lnTo>
                    <a:pt x="726" y="480"/>
                  </a:lnTo>
                  <a:lnTo>
                    <a:pt x="726" y="450"/>
                  </a:lnTo>
                  <a:lnTo>
                    <a:pt x="739" y="457"/>
                  </a:lnTo>
                  <a:lnTo>
                    <a:pt x="747" y="465"/>
                  </a:lnTo>
                  <a:lnTo>
                    <a:pt x="762" y="538"/>
                  </a:lnTo>
                  <a:lnTo>
                    <a:pt x="768" y="494"/>
                  </a:lnTo>
                  <a:lnTo>
                    <a:pt x="762" y="450"/>
                  </a:lnTo>
                  <a:lnTo>
                    <a:pt x="747" y="421"/>
                  </a:lnTo>
                  <a:lnTo>
                    <a:pt x="731" y="400"/>
                  </a:lnTo>
                  <a:lnTo>
                    <a:pt x="731" y="392"/>
                  </a:lnTo>
                  <a:lnTo>
                    <a:pt x="739" y="400"/>
                  </a:lnTo>
                  <a:lnTo>
                    <a:pt x="762" y="407"/>
                  </a:lnTo>
                  <a:lnTo>
                    <a:pt x="768" y="421"/>
                  </a:lnTo>
                  <a:lnTo>
                    <a:pt x="783" y="457"/>
                  </a:lnTo>
                  <a:lnTo>
                    <a:pt x="791" y="501"/>
                  </a:lnTo>
                  <a:lnTo>
                    <a:pt x="783" y="545"/>
                  </a:lnTo>
                  <a:lnTo>
                    <a:pt x="783" y="632"/>
                  </a:lnTo>
                  <a:lnTo>
                    <a:pt x="776" y="632"/>
                  </a:lnTo>
                  <a:lnTo>
                    <a:pt x="559" y="421"/>
                  </a:lnTo>
                  <a:lnTo>
                    <a:pt x="543" y="501"/>
                  </a:lnTo>
                  <a:lnTo>
                    <a:pt x="514" y="559"/>
                  </a:lnTo>
                  <a:lnTo>
                    <a:pt x="501" y="580"/>
                  </a:lnTo>
                  <a:lnTo>
                    <a:pt x="470" y="603"/>
                  </a:lnTo>
                  <a:lnTo>
                    <a:pt x="399" y="640"/>
                  </a:lnTo>
                  <a:lnTo>
                    <a:pt x="334" y="632"/>
                  </a:lnTo>
                  <a:lnTo>
                    <a:pt x="269" y="611"/>
                  </a:lnTo>
                  <a:lnTo>
                    <a:pt x="217" y="580"/>
                  </a:lnTo>
                  <a:lnTo>
                    <a:pt x="180" y="545"/>
                  </a:lnTo>
                  <a:lnTo>
                    <a:pt x="159" y="501"/>
                  </a:lnTo>
                  <a:lnTo>
                    <a:pt x="138" y="465"/>
                  </a:lnTo>
                  <a:lnTo>
                    <a:pt x="130" y="428"/>
                  </a:lnTo>
                  <a:lnTo>
                    <a:pt x="130" y="392"/>
                  </a:lnTo>
                  <a:lnTo>
                    <a:pt x="130" y="334"/>
                  </a:lnTo>
                  <a:lnTo>
                    <a:pt x="138" y="298"/>
                  </a:lnTo>
                  <a:lnTo>
                    <a:pt x="152" y="261"/>
                  </a:lnTo>
                  <a:lnTo>
                    <a:pt x="167" y="240"/>
                  </a:lnTo>
                  <a:lnTo>
                    <a:pt x="217" y="204"/>
                  </a:lnTo>
                  <a:lnTo>
                    <a:pt x="282" y="160"/>
                  </a:lnTo>
                  <a:lnTo>
                    <a:pt x="298" y="160"/>
                  </a:lnTo>
                  <a:lnTo>
                    <a:pt x="298" y="152"/>
                  </a:lnTo>
                  <a:lnTo>
                    <a:pt x="240" y="167"/>
                  </a:lnTo>
                  <a:lnTo>
                    <a:pt x="196" y="196"/>
                  </a:lnTo>
                  <a:lnTo>
                    <a:pt x="152" y="233"/>
                  </a:lnTo>
                  <a:lnTo>
                    <a:pt x="115" y="269"/>
                  </a:lnTo>
                  <a:lnTo>
                    <a:pt x="115" y="277"/>
                  </a:lnTo>
                  <a:lnTo>
                    <a:pt x="109" y="277"/>
                  </a:lnTo>
                  <a:lnTo>
                    <a:pt x="130" y="233"/>
                  </a:lnTo>
                  <a:lnTo>
                    <a:pt x="159" y="189"/>
                  </a:lnTo>
                  <a:lnTo>
                    <a:pt x="196" y="160"/>
                  </a:lnTo>
                  <a:lnTo>
                    <a:pt x="240" y="139"/>
                  </a:lnTo>
                  <a:lnTo>
                    <a:pt x="274" y="123"/>
                  </a:lnTo>
                  <a:lnTo>
                    <a:pt x="319" y="110"/>
                  </a:lnTo>
                  <a:lnTo>
                    <a:pt x="376" y="102"/>
                  </a:lnTo>
                  <a:lnTo>
                    <a:pt x="370" y="94"/>
                  </a:lnTo>
                  <a:lnTo>
                    <a:pt x="347" y="87"/>
                  </a:lnTo>
                  <a:lnTo>
                    <a:pt x="326" y="81"/>
                  </a:lnTo>
                  <a:lnTo>
                    <a:pt x="311" y="73"/>
                  </a:lnTo>
                  <a:lnTo>
                    <a:pt x="340" y="66"/>
                  </a:lnTo>
                  <a:lnTo>
                    <a:pt x="370" y="58"/>
                  </a:lnTo>
                  <a:lnTo>
                    <a:pt x="413" y="66"/>
                  </a:lnTo>
                  <a:lnTo>
                    <a:pt x="493" y="94"/>
                  </a:lnTo>
                  <a:lnTo>
                    <a:pt x="486" y="123"/>
                  </a:lnTo>
                  <a:lnTo>
                    <a:pt x="478" y="146"/>
                  </a:lnTo>
                  <a:lnTo>
                    <a:pt x="478" y="181"/>
                  </a:lnTo>
                  <a:lnTo>
                    <a:pt x="501" y="175"/>
                  </a:lnTo>
                  <a:lnTo>
                    <a:pt x="507" y="181"/>
                  </a:lnTo>
                  <a:lnTo>
                    <a:pt x="478" y="212"/>
                  </a:lnTo>
                  <a:lnTo>
                    <a:pt x="449" y="233"/>
                  </a:lnTo>
                  <a:lnTo>
                    <a:pt x="478" y="240"/>
                  </a:lnTo>
                  <a:lnTo>
                    <a:pt x="501" y="240"/>
                  </a:lnTo>
                  <a:lnTo>
                    <a:pt x="514" y="248"/>
                  </a:lnTo>
                  <a:lnTo>
                    <a:pt x="514" y="254"/>
                  </a:lnTo>
                  <a:lnTo>
                    <a:pt x="522" y="261"/>
                  </a:lnTo>
                  <a:lnTo>
                    <a:pt x="530" y="261"/>
                  </a:lnTo>
                  <a:lnTo>
                    <a:pt x="543" y="269"/>
                  </a:lnTo>
                  <a:lnTo>
                    <a:pt x="551" y="290"/>
                  </a:lnTo>
                  <a:lnTo>
                    <a:pt x="566" y="327"/>
                  </a:lnTo>
                  <a:lnTo>
                    <a:pt x="566" y="379"/>
                  </a:lnTo>
                  <a:lnTo>
                    <a:pt x="559" y="421"/>
                  </a:lnTo>
                  <a:lnTo>
                    <a:pt x="776" y="632"/>
                  </a:lnTo>
                  <a:close/>
                </a:path>
              </a:pathLst>
            </a:custGeom>
            <a:gradFill>
              <a:gsLst>
                <a:gs pos="1000">
                  <a:schemeClr val="accent1">
                    <a:alpha val="2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41" name="フリーフォーム 40"/>
            <p:cNvSpPr>
              <a:spLocks/>
            </p:cNvSpPr>
            <p:nvPr/>
          </p:nvSpPr>
          <p:spPr bwMode="auto">
            <a:xfrm>
              <a:off x="7358082" y="4714884"/>
              <a:ext cx="251974" cy="453319"/>
            </a:xfrm>
            <a:custGeom>
              <a:avLst/>
              <a:gdLst>
                <a:gd name="T0" fmla="*/ 0 w 144"/>
                <a:gd name="T1" fmla="*/ 0 h 261"/>
                <a:gd name="T2" fmla="*/ 66675 w 144"/>
                <a:gd name="T3" fmla="*/ 149225 h 261"/>
                <a:gd name="T4" fmla="*/ 138113 w 144"/>
                <a:gd name="T5" fmla="*/ 274638 h 261"/>
                <a:gd name="T6" fmla="*/ 207963 w 144"/>
                <a:gd name="T7" fmla="*/ 357188 h 261"/>
                <a:gd name="T8" fmla="*/ 228600 w 144"/>
                <a:gd name="T9" fmla="*/ 414338 h 261"/>
                <a:gd name="T10" fmla="*/ 125413 w 144"/>
                <a:gd name="T11" fmla="*/ 331788 h 261"/>
                <a:gd name="T12" fmla="*/ 92075 w 144"/>
                <a:gd name="T13" fmla="*/ 274638 h 261"/>
                <a:gd name="T14" fmla="*/ 46038 w 144"/>
                <a:gd name="T15" fmla="*/ 195263 h 261"/>
                <a:gd name="T16" fmla="*/ 12700 w 144"/>
                <a:gd name="T17" fmla="*/ 103188 h 261"/>
                <a:gd name="T18" fmla="*/ 12700 w 144"/>
                <a:gd name="T19" fmla="*/ 0 h 261"/>
                <a:gd name="T20" fmla="*/ 0 w 144"/>
                <a:gd name="T21" fmla="*/ 0 h 261"/>
                <a:gd name="T22" fmla="*/ 0 1 256"/>
                <a:gd name="T23" fmla="*/ 0 1 256"/>
                <a:gd name="T24" fmla="*/ 0 1 256"/>
                <a:gd name="T25" fmla="*/ 0 1 256"/>
                <a:gd name="T26" fmla="*/ 0 1 256"/>
                <a:gd name="T27" fmla="*/ 0 1 256"/>
                <a:gd name="T28" fmla="*/ 0 1 256"/>
                <a:gd name="T29" fmla="*/ 0 1 256"/>
                <a:gd name="T30" fmla="*/ 0 1 256"/>
                <a:gd name="T31" fmla="*/ 0 1 256"/>
                <a:gd name="T32" fmla="*/ 0 1 256"/>
                <a:gd name="T33" fmla="*/ 0 w 144"/>
                <a:gd name="T34" fmla="*/ 0 h 261"/>
                <a:gd name="T35" fmla="*/ 0 w 144"/>
                <a:gd name="T36" fmla="*/ 0 h 2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 h="261">
                  <a:moveTo>
                    <a:pt x="0" y="0"/>
                  </a:moveTo>
                  <a:lnTo>
                    <a:pt x="42" y="94"/>
                  </a:lnTo>
                  <a:lnTo>
                    <a:pt x="87" y="173"/>
                  </a:lnTo>
                  <a:lnTo>
                    <a:pt x="131" y="225"/>
                  </a:lnTo>
                  <a:lnTo>
                    <a:pt x="144" y="261"/>
                  </a:lnTo>
                  <a:lnTo>
                    <a:pt x="79" y="209"/>
                  </a:lnTo>
                  <a:lnTo>
                    <a:pt x="58" y="173"/>
                  </a:lnTo>
                  <a:lnTo>
                    <a:pt x="29" y="123"/>
                  </a:lnTo>
                  <a:lnTo>
                    <a:pt x="8" y="65"/>
                  </a:lnTo>
                  <a:lnTo>
                    <a:pt x="8" y="0"/>
                  </a:lnTo>
                  <a:lnTo>
                    <a:pt x="0" y="0"/>
                  </a:lnTo>
                  <a:close/>
                </a:path>
              </a:pathLst>
            </a:custGeom>
            <a:gradFill>
              <a:gsLst>
                <a:gs pos="1000">
                  <a:schemeClr val="accent1">
                    <a:alpha val="2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grpSp>
      <p:grpSp>
        <p:nvGrpSpPr>
          <p:cNvPr id="11" name="グループ化 10"/>
          <p:cNvGrpSpPr/>
          <p:nvPr/>
        </p:nvGrpSpPr>
        <p:grpSpPr>
          <a:xfrm>
            <a:off x="6357950" y="5000636"/>
            <a:ext cx="1071570" cy="1036602"/>
            <a:chOff x="6357950" y="5000636"/>
            <a:chExt cx="1071570" cy="1036602"/>
          </a:xfrm>
          <a:gradFill>
            <a:gsLst>
              <a:gs pos="0">
                <a:schemeClr val="accent1">
                  <a:alpha val="20000"/>
                </a:schemeClr>
              </a:gs>
              <a:gs pos="100000">
                <a:schemeClr val="accent1"/>
              </a:gs>
            </a:gsLst>
            <a:lin ang="5400000" scaled="1"/>
          </a:gradFill>
        </p:grpSpPr>
        <p:sp>
          <p:nvSpPr>
            <p:cNvPr id="43" name="フリーフォーム 42"/>
            <p:cNvSpPr>
              <a:spLocks/>
            </p:cNvSpPr>
            <p:nvPr/>
          </p:nvSpPr>
          <p:spPr bwMode="auto">
            <a:xfrm rot="21162566">
              <a:off x="6357950" y="5000636"/>
              <a:ext cx="1071570" cy="1036602"/>
            </a:xfrm>
            <a:custGeom>
              <a:avLst/>
              <a:gdLst>
                <a:gd name="T0" fmla="*/ 320675 w 551"/>
                <a:gd name="T1" fmla="*/ 11112 h 537"/>
                <a:gd name="T2" fmla="*/ 331787 w 551"/>
                <a:gd name="T3" fmla="*/ 11112 h 537"/>
                <a:gd name="T4" fmla="*/ 265112 w 551"/>
                <a:gd name="T5" fmla="*/ 93662 h 537"/>
                <a:gd name="T6" fmla="*/ 171450 w 551"/>
                <a:gd name="T7" fmla="*/ 185737 h 537"/>
                <a:gd name="T8" fmla="*/ 112712 w 551"/>
                <a:gd name="T9" fmla="*/ 334962 h 537"/>
                <a:gd name="T10" fmla="*/ 136525 w 551"/>
                <a:gd name="T11" fmla="*/ 495300 h 537"/>
                <a:gd name="T12" fmla="*/ 241300 w 551"/>
                <a:gd name="T13" fmla="*/ 633412 h 537"/>
                <a:gd name="T14" fmla="*/ 401637 w 551"/>
                <a:gd name="T15" fmla="*/ 715962 h 537"/>
                <a:gd name="T16" fmla="*/ 563562 w 551"/>
                <a:gd name="T17" fmla="*/ 715962 h 537"/>
                <a:gd name="T18" fmla="*/ 688975 w 551"/>
                <a:gd name="T19" fmla="*/ 600075 h 537"/>
                <a:gd name="T20" fmla="*/ 701675 w 551"/>
                <a:gd name="T21" fmla="*/ 495300 h 537"/>
                <a:gd name="T22" fmla="*/ 642937 w 551"/>
                <a:gd name="T23" fmla="*/ 358775 h 537"/>
                <a:gd name="T24" fmla="*/ 701675 w 551"/>
                <a:gd name="T25" fmla="*/ 404812 h 537"/>
                <a:gd name="T26" fmla="*/ 622300 w 551"/>
                <a:gd name="T27" fmla="*/ 288925 h 537"/>
                <a:gd name="T28" fmla="*/ 735012 w 551"/>
                <a:gd name="T29" fmla="*/ 392112 h 537"/>
                <a:gd name="T30" fmla="*/ 758825 w 551"/>
                <a:gd name="T31" fmla="*/ 471487 h 537"/>
                <a:gd name="T32" fmla="*/ 735012 w 551"/>
                <a:gd name="T33" fmla="*/ 587375 h 537"/>
                <a:gd name="T34" fmla="*/ 746125 w 551"/>
                <a:gd name="T35" fmla="*/ 577850 h 537"/>
                <a:gd name="T36" fmla="*/ 792162 w 551"/>
                <a:gd name="T37" fmla="*/ 495300 h 537"/>
                <a:gd name="T38" fmla="*/ 792162 w 551"/>
                <a:gd name="T39" fmla="*/ 415925 h 537"/>
                <a:gd name="T40" fmla="*/ 725487 w 551"/>
                <a:gd name="T41" fmla="*/ 263525 h 537"/>
                <a:gd name="T42" fmla="*/ 746125 w 551"/>
                <a:gd name="T43" fmla="*/ 242887 h 537"/>
                <a:gd name="T44" fmla="*/ 642937 w 551"/>
                <a:gd name="T45" fmla="*/ 160337 h 537"/>
                <a:gd name="T46" fmla="*/ 527050 w 551"/>
                <a:gd name="T47" fmla="*/ 139700 h 537"/>
                <a:gd name="T48" fmla="*/ 517525 w 551"/>
                <a:gd name="T49" fmla="*/ 127000 h 537"/>
                <a:gd name="T50" fmla="*/ 527050 w 551"/>
                <a:gd name="T51" fmla="*/ 103187 h 537"/>
                <a:gd name="T52" fmla="*/ 585787 w 551"/>
                <a:gd name="T53" fmla="*/ 80962 h 537"/>
                <a:gd name="T54" fmla="*/ 782637 w 551"/>
                <a:gd name="T55" fmla="*/ 196850 h 537"/>
                <a:gd name="T56" fmla="*/ 862012 w 551"/>
                <a:gd name="T57" fmla="*/ 334962 h 537"/>
                <a:gd name="T58" fmla="*/ 862012 w 551"/>
                <a:gd name="T59" fmla="*/ 495300 h 537"/>
                <a:gd name="T60" fmla="*/ 804862 w 551"/>
                <a:gd name="T61" fmla="*/ 669925 h 537"/>
                <a:gd name="T62" fmla="*/ 688975 w 551"/>
                <a:gd name="T63" fmla="*/ 785812 h 537"/>
                <a:gd name="T64" fmla="*/ 563562 w 551"/>
                <a:gd name="T65" fmla="*/ 842962 h 537"/>
                <a:gd name="T66" fmla="*/ 390525 w 551"/>
                <a:gd name="T67" fmla="*/ 852487 h 537"/>
                <a:gd name="T68" fmla="*/ 207962 w 551"/>
                <a:gd name="T69" fmla="*/ 793750 h 537"/>
                <a:gd name="T70" fmla="*/ 57150 w 551"/>
                <a:gd name="T71" fmla="*/ 669925 h 537"/>
                <a:gd name="T72" fmla="*/ 46037 w 551"/>
                <a:gd name="T73" fmla="*/ 611187 h 537"/>
                <a:gd name="T74" fmla="*/ 92075 w 551"/>
                <a:gd name="T75" fmla="*/ 690562 h 537"/>
                <a:gd name="T76" fmla="*/ 103187 w 551"/>
                <a:gd name="T77" fmla="*/ 681037 h 537"/>
                <a:gd name="T78" fmla="*/ 112712 w 551"/>
                <a:gd name="T79" fmla="*/ 690562 h 537"/>
                <a:gd name="T80" fmla="*/ 33337 w 551"/>
                <a:gd name="T81" fmla="*/ 528637 h 537"/>
                <a:gd name="T82" fmla="*/ 0 w 551"/>
                <a:gd name="T83" fmla="*/ 379412 h 537"/>
                <a:gd name="T84" fmla="*/ 9525 w 551"/>
                <a:gd name="T85" fmla="*/ 404812 h 537"/>
                <a:gd name="T86" fmla="*/ 46037 w 551"/>
                <a:gd name="T87" fmla="*/ 368300 h 537"/>
                <a:gd name="T88" fmla="*/ 79375 w 551"/>
                <a:gd name="T89" fmla="*/ 219075 h 537"/>
                <a:gd name="T90" fmla="*/ 182562 w 551"/>
                <a:gd name="T91" fmla="*/ 103187 h 537"/>
                <a:gd name="T92" fmla="*/ 265112 w 551"/>
                <a:gd name="T93" fmla="*/ 57150 h 537"/>
                <a:gd name="T94" fmla="*/ 311150 w 551"/>
                <a:gd name="T95" fmla="*/ 23812 h 537"/>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1 256"/>
                <a:gd name="T142" fmla="*/ 0 1 256"/>
                <a:gd name="T143" fmla="*/ 0 1 256"/>
                <a:gd name="T144" fmla="*/ 0 w 551"/>
                <a:gd name="T145" fmla="*/ 0 h 537"/>
                <a:gd name="T146" fmla="*/ 0 w 551"/>
                <a:gd name="T147" fmla="*/ 0 h 5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51" h="537">
                  <a:moveTo>
                    <a:pt x="196" y="15"/>
                  </a:moveTo>
                  <a:lnTo>
                    <a:pt x="202" y="7"/>
                  </a:lnTo>
                  <a:lnTo>
                    <a:pt x="217" y="0"/>
                  </a:lnTo>
                  <a:lnTo>
                    <a:pt x="209" y="7"/>
                  </a:lnTo>
                  <a:lnTo>
                    <a:pt x="196" y="30"/>
                  </a:lnTo>
                  <a:lnTo>
                    <a:pt x="167" y="59"/>
                  </a:lnTo>
                  <a:lnTo>
                    <a:pt x="136" y="80"/>
                  </a:lnTo>
                  <a:lnTo>
                    <a:pt x="108" y="117"/>
                  </a:lnTo>
                  <a:lnTo>
                    <a:pt x="86" y="174"/>
                  </a:lnTo>
                  <a:lnTo>
                    <a:pt x="71" y="211"/>
                  </a:lnTo>
                  <a:lnTo>
                    <a:pt x="71" y="247"/>
                  </a:lnTo>
                  <a:lnTo>
                    <a:pt x="86" y="312"/>
                  </a:lnTo>
                  <a:lnTo>
                    <a:pt x="115" y="364"/>
                  </a:lnTo>
                  <a:lnTo>
                    <a:pt x="152" y="399"/>
                  </a:lnTo>
                  <a:lnTo>
                    <a:pt x="196" y="435"/>
                  </a:lnTo>
                  <a:lnTo>
                    <a:pt x="253" y="451"/>
                  </a:lnTo>
                  <a:lnTo>
                    <a:pt x="303" y="458"/>
                  </a:lnTo>
                  <a:lnTo>
                    <a:pt x="355" y="451"/>
                  </a:lnTo>
                  <a:lnTo>
                    <a:pt x="392" y="435"/>
                  </a:lnTo>
                  <a:lnTo>
                    <a:pt x="434" y="378"/>
                  </a:lnTo>
                  <a:lnTo>
                    <a:pt x="442" y="356"/>
                  </a:lnTo>
                  <a:lnTo>
                    <a:pt x="442" y="312"/>
                  </a:lnTo>
                  <a:lnTo>
                    <a:pt x="434" y="284"/>
                  </a:lnTo>
                  <a:lnTo>
                    <a:pt x="405" y="226"/>
                  </a:lnTo>
                  <a:lnTo>
                    <a:pt x="413" y="226"/>
                  </a:lnTo>
                  <a:lnTo>
                    <a:pt x="442" y="255"/>
                  </a:lnTo>
                  <a:lnTo>
                    <a:pt x="442" y="232"/>
                  </a:lnTo>
                  <a:lnTo>
                    <a:pt x="392" y="182"/>
                  </a:lnTo>
                  <a:lnTo>
                    <a:pt x="405" y="182"/>
                  </a:lnTo>
                  <a:lnTo>
                    <a:pt x="463" y="247"/>
                  </a:lnTo>
                  <a:lnTo>
                    <a:pt x="470" y="276"/>
                  </a:lnTo>
                  <a:lnTo>
                    <a:pt x="478" y="297"/>
                  </a:lnTo>
                  <a:lnTo>
                    <a:pt x="478" y="320"/>
                  </a:lnTo>
                  <a:lnTo>
                    <a:pt x="463" y="370"/>
                  </a:lnTo>
                  <a:lnTo>
                    <a:pt x="470" y="370"/>
                  </a:lnTo>
                  <a:lnTo>
                    <a:pt x="470" y="364"/>
                  </a:lnTo>
                  <a:lnTo>
                    <a:pt x="486" y="341"/>
                  </a:lnTo>
                  <a:lnTo>
                    <a:pt x="499" y="312"/>
                  </a:lnTo>
                  <a:lnTo>
                    <a:pt x="499" y="291"/>
                  </a:lnTo>
                  <a:lnTo>
                    <a:pt x="499" y="262"/>
                  </a:lnTo>
                  <a:lnTo>
                    <a:pt x="478" y="211"/>
                  </a:lnTo>
                  <a:lnTo>
                    <a:pt x="457" y="166"/>
                  </a:lnTo>
                  <a:lnTo>
                    <a:pt x="463" y="161"/>
                  </a:lnTo>
                  <a:lnTo>
                    <a:pt x="470" y="153"/>
                  </a:lnTo>
                  <a:lnTo>
                    <a:pt x="442" y="124"/>
                  </a:lnTo>
                  <a:lnTo>
                    <a:pt x="405" y="101"/>
                  </a:lnTo>
                  <a:lnTo>
                    <a:pt x="355" y="95"/>
                  </a:lnTo>
                  <a:lnTo>
                    <a:pt x="332" y="88"/>
                  </a:lnTo>
                  <a:lnTo>
                    <a:pt x="311" y="80"/>
                  </a:lnTo>
                  <a:lnTo>
                    <a:pt x="326" y="80"/>
                  </a:lnTo>
                  <a:lnTo>
                    <a:pt x="369" y="65"/>
                  </a:lnTo>
                  <a:lnTo>
                    <a:pt x="332" y="65"/>
                  </a:lnTo>
                  <a:lnTo>
                    <a:pt x="332" y="51"/>
                  </a:lnTo>
                  <a:lnTo>
                    <a:pt x="369" y="51"/>
                  </a:lnTo>
                  <a:lnTo>
                    <a:pt x="457" y="95"/>
                  </a:lnTo>
                  <a:lnTo>
                    <a:pt x="493" y="124"/>
                  </a:lnTo>
                  <a:lnTo>
                    <a:pt x="522" y="161"/>
                  </a:lnTo>
                  <a:lnTo>
                    <a:pt x="543" y="211"/>
                  </a:lnTo>
                  <a:lnTo>
                    <a:pt x="551" y="268"/>
                  </a:lnTo>
                  <a:lnTo>
                    <a:pt x="543" y="312"/>
                  </a:lnTo>
                  <a:lnTo>
                    <a:pt x="528" y="370"/>
                  </a:lnTo>
                  <a:lnTo>
                    <a:pt x="507" y="422"/>
                  </a:lnTo>
                  <a:lnTo>
                    <a:pt x="470" y="464"/>
                  </a:lnTo>
                  <a:lnTo>
                    <a:pt x="434" y="495"/>
                  </a:lnTo>
                  <a:lnTo>
                    <a:pt x="397" y="516"/>
                  </a:lnTo>
                  <a:lnTo>
                    <a:pt x="355" y="531"/>
                  </a:lnTo>
                  <a:lnTo>
                    <a:pt x="303" y="537"/>
                  </a:lnTo>
                  <a:lnTo>
                    <a:pt x="246" y="537"/>
                  </a:lnTo>
                  <a:lnTo>
                    <a:pt x="188" y="523"/>
                  </a:lnTo>
                  <a:lnTo>
                    <a:pt x="131" y="500"/>
                  </a:lnTo>
                  <a:lnTo>
                    <a:pt x="79" y="464"/>
                  </a:lnTo>
                  <a:lnTo>
                    <a:pt x="36" y="422"/>
                  </a:lnTo>
                  <a:lnTo>
                    <a:pt x="0" y="356"/>
                  </a:lnTo>
                  <a:lnTo>
                    <a:pt x="29" y="385"/>
                  </a:lnTo>
                  <a:lnTo>
                    <a:pt x="50" y="429"/>
                  </a:lnTo>
                  <a:lnTo>
                    <a:pt x="58" y="435"/>
                  </a:lnTo>
                  <a:lnTo>
                    <a:pt x="58" y="429"/>
                  </a:lnTo>
                  <a:lnTo>
                    <a:pt x="65" y="429"/>
                  </a:lnTo>
                  <a:lnTo>
                    <a:pt x="71" y="429"/>
                  </a:lnTo>
                  <a:lnTo>
                    <a:pt x="71" y="435"/>
                  </a:lnTo>
                  <a:lnTo>
                    <a:pt x="42" y="393"/>
                  </a:lnTo>
                  <a:lnTo>
                    <a:pt x="21" y="333"/>
                  </a:lnTo>
                  <a:lnTo>
                    <a:pt x="0" y="276"/>
                  </a:lnTo>
                  <a:lnTo>
                    <a:pt x="0" y="239"/>
                  </a:lnTo>
                  <a:lnTo>
                    <a:pt x="0" y="197"/>
                  </a:lnTo>
                  <a:lnTo>
                    <a:pt x="6" y="255"/>
                  </a:lnTo>
                  <a:lnTo>
                    <a:pt x="29" y="297"/>
                  </a:lnTo>
                  <a:lnTo>
                    <a:pt x="29" y="232"/>
                  </a:lnTo>
                  <a:lnTo>
                    <a:pt x="36" y="166"/>
                  </a:lnTo>
                  <a:lnTo>
                    <a:pt x="50" y="138"/>
                  </a:lnTo>
                  <a:lnTo>
                    <a:pt x="71" y="109"/>
                  </a:lnTo>
                  <a:lnTo>
                    <a:pt x="115" y="65"/>
                  </a:lnTo>
                  <a:lnTo>
                    <a:pt x="144" y="51"/>
                  </a:lnTo>
                  <a:lnTo>
                    <a:pt x="167" y="36"/>
                  </a:lnTo>
                  <a:lnTo>
                    <a:pt x="188" y="15"/>
                  </a:lnTo>
                  <a:lnTo>
                    <a:pt x="196" y="15"/>
                  </a:lnTo>
                  <a:close/>
                </a:path>
              </a:pathLst>
            </a:custGeom>
            <a:gradFill>
              <a:gsLst>
                <a:gs pos="0">
                  <a:schemeClr val="accent1">
                    <a:alpha val="2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44" name="フリーフォーム 43"/>
            <p:cNvSpPr>
              <a:spLocks/>
            </p:cNvSpPr>
            <p:nvPr/>
          </p:nvSpPr>
          <p:spPr bwMode="auto">
            <a:xfrm>
              <a:off x="6715140" y="5214950"/>
              <a:ext cx="431310" cy="71438"/>
            </a:xfrm>
            <a:custGeom>
              <a:avLst/>
              <a:gdLst>
                <a:gd name="T0" fmla="*/ 0 w 232"/>
                <a:gd name="T1" fmla="*/ 0 h 44"/>
                <a:gd name="T2" fmla="*/ 196850 w 232"/>
                <a:gd name="T3" fmla="*/ 12700 h 44"/>
                <a:gd name="T4" fmla="*/ 301625 w 232"/>
                <a:gd name="T5" fmla="*/ 36513 h 44"/>
                <a:gd name="T6" fmla="*/ 334963 w 232"/>
                <a:gd name="T7" fmla="*/ 46038 h 44"/>
                <a:gd name="T8" fmla="*/ 358775 w 232"/>
                <a:gd name="T9" fmla="*/ 58738 h 44"/>
                <a:gd name="T10" fmla="*/ 368300 w 232"/>
                <a:gd name="T11" fmla="*/ 69850 h 44"/>
                <a:gd name="T12" fmla="*/ 346075 w 232"/>
                <a:gd name="T13" fmla="*/ 69850 h 44"/>
                <a:gd name="T14" fmla="*/ 288925 w 232"/>
                <a:gd name="T15" fmla="*/ 46038 h 44"/>
                <a:gd name="T16" fmla="*/ 219075 w 232"/>
                <a:gd name="T17" fmla="*/ 36513 h 44"/>
                <a:gd name="T18" fmla="*/ 219075 w 232"/>
                <a:gd name="T19" fmla="*/ 46038 h 44"/>
                <a:gd name="T20" fmla="*/ 242888 w 232"/>
                <a:gd name="T21" fmla="*/ 69850 h 44"/>
                <a:gd name="T22" fmla="*/ 219075 w 232"/>
                <a:gd name="T23" fmla="*/ 69850 h 44"/>
                <a:gd name="T24" fmla="*/ 196850 w 232"/>
                <a:gd name="T25" fmla="*/ 58738 h 44"/>
                <a:gd name="T26" fmla="*/ 173038 w 232"/>
                <a:gd name="T27" fmla="*/ 46038 h 44"/>
                <a:gd name="T28" fmla="*/ 11113 w 232"/>
                <a:gd name="T29" fmla="*/ 0 h 44"/>
                <a:gd name="T30" fmla="*/ 0 w 232"/>
                <a:gd name="T31" fmla="*/ 0 h 44"/>
                <a:gd name="T32" fmla="*/ 0 1 256"/>
                <a:gd name="T33" fmla="*/ 0 1 256"/>
                <a:gd name="T34" fmla="*/ 0 1 256"/>
                <a:gd name="T35" fmla="*/ 0 1 256"/>
                <a:gd name="T36" fmla="*/ 0 1 256"/>
                <a:gd name="T37" fmla="*/ 0 1 256"/>
                <a:gd name="T38" fmla="*/ 0 1 256"/>
                <a:gd name="T39" fmla="*/ 0 1 256"/>
                <a:gd name="T40" fmla="*/ 0 1 256"/>
                <a:gd name="T41" fmla="*/ 0 1 256"/>
                <a:gd name="T42" fmla="*/ 0 1 256"/>
                <a:gd name="T43" fmla="*/ 0 1 256"/>
                <a:gd name="T44" fmla="*/ 0 1 256"/>
                <a:gd name="T45" fmla="*/ 0 1 256"/>
                <a:gd name="T46" fmla="*/ 0 1 256"/>
                <a:gd name="T47" fmla="*/ 0 1 256"/>
                <a:gd name="T48" fmla="*/ 0 w 232"/>
                <a:gd name="T49" fmla="*/ 0 h 44"/>
                <a:gd name="T50" fmla="*/ 0 w 232"/>
                <a:gd name="T51" fmla="*/ 0 h 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2" h="44">
                  <a:moveTo>
                    <a:pt x="0" y="0"/>
                  </a:moveTo>
                  <a:lnTo>
                    <a:pt x="124" y="8"/>
                  </a:lnTo>
                  <a:lnTo>
                    <a:pt x="190" y="23"/>
                  </a:lnTo>
                  <a:lnTo>
                    <a:pt x="211" y="29"/>
                  </a:lnTo>
                  <a:lnTo>
                    <a:pt x="226" y="37"/>
                  </a:lnTo>
                  <a:lnTo>
                    <a:pt x="232" y="44"/>
                  </a:lnTo>
                  <a:lnTo>
                    <a:pt x="218" y="44"/>
                  </a:lnTo>
                  <a:lnTo>
                    <a:pt x="182" y="29"/>
                  </a:lnTo>
                  <a:lnTo>
                    <a:pt x="138" y="23"/>
                  </a:lnTo>
                  <a:lnTo>
                    <a:pt x="138" y="29"/>
                  </a:lnTo>
                  <a:lnTo>
                    <a:pt x="153" y="44"/>
                  </a:lnTo>
                  <a:lnTo>
                    <a:pt x="138" y="44"/>
                  </a:lnTo>
                  <a:lnTo>
                    <a:pt x="124" y="37"/>
                  </a:lnTo>
                  <a:lnTo>
                    <a:pt x="109" y="29"/>
                  </a:lnTo>
                  <a:lnTo>
                    <a:pt x="7" y="0"/>
                  </a:lnTo>
                  <a:lnTo>
                    <a:pt x="0" y="0"/>
                  </a:lnTo>
                  <a:close/>
                </a:path>
              </a:pathLst>
            </a:custGeom>
            <a:gradFill>
              <a:gsLst>
                <a:gs pos="0">
                  <a:schemeClr val="accent1">
                    <a:alpha val="2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45" name="フリーフォーム 44"/>
            <p:cNvSpPr>
              <a:spLocks/>
            </p:cNvSpPr>
            <p:nvPr/>
          </p:nvSpPr>
          <p:spPr bwMode="auto">
            <a:xfrm>
              <a:off x="6786578" y="5357826"/>
              <a:ext cx="232643" cy="71242"/>
            </a:xfrm>
            <a:custGeom>
              <a:avLst/>
              <a:gdLst>
                <a:gd name="T0" fmla="*/ 0 w 94"/>
                <a:gd name="T1" fmla="*/ 0 h 29"/>
                <a:gd name="T2" fmla="*/ 82550 w 94"/>
                <a:gd name="T3" fmla="*/ 12700 h 29"/>
                <a:gd name="T4" fmla="*/ 149225 w 94"/>
                <a:gd name="T5" fmla="*/ 33338 h 29"/>
                <a:gd name="T6" fmla="*/ 149225 w 94"/>
                <a:gd name="T7" fmla="*/ 46038 h 29"/>
                <a:gd name="T8" fmla="*/ 127000 w 94"/>
                <a:gd name="T9" fmla="*/ 46038 h 29"/>
                <a:gd name="T10" fmla="*/ 69850 w 94"/>
                <a:gd name="T11" fmla="*/ 25400 h 29"/>
                <a:gd name="T12" fmla="*/ 11113 w 94"/>
                <a:gd name="T13" fmla="*/ 0 h 29"/>
                <a:gd name="T14" fmla="*/ 0 w 94"/>
                <a:gd name="T15" fmla="*/ 0 h 29"/>
                <a:gd name="T16" fmla="*/ 0 1 256"/>
                <a:gd name="T17" fmla="*/ 0 1 256"/>
                <a:gd name="T18" fmla="*/ 0 1 256"/>
                <a:gd name="T19" fmla="*/ 0 1 256"/>
                <a:gd name="T20" fmla="*/ 0 1 256"/>
                <a:gd name="T21" fmla="*/ 0 1 256"/>
                <a:gd name="T22" fmla="*/ 0 1 256"/>
                <a:gd name="T23" fmla="*/ 0 1 256"/>
                <a:gd name="T24" fmla="*/ 0 w 94"/>
                <a:gd name="T25" fmla="*/ 0 h 29"/>
                <a:gd name="T26" fmla="*/ 0 w 94"/>
                <a:gd name="T27" fmla="*/ 0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 h="29">
                  <a:moveTo>
                    <a:pt x="0" y="0"/>
                  </a:moveTo>
                  <a:lnTo>
                    <a:pt x="52" y="8"/>
                  </a:lnTo>
                  <a:lnTo>
                    <a:pt x="94" y="21"/>
                  </a:lnTo>
                  <a:lnTo>
                    <a:pt x="94" y="29"/>
                  </a:lnTo>
                  <a:lnTo>
                    <a:pt x="80" y="29"/>
                  </a:lnTo>
                  <a:lnTo>
                    <a:pt x="44" y="16"/>
                  </a:lnTo>
                  <a:lnTo>
                    <a:pt x="7" y="0"/>
                  </a:lnTo>
                  <a:lnTo>
                    <a:pt x="0" y="0"/>
                  </a:lnTo>
                  <a:close/>
                </a:path>
              </a:pathLst>
            </a:custGeom>
            <a:gradFill>
              <a:gsLst>
                <a:gs pos="0">
                  <a:schemeClr val="accent1">
                    <a:alpha val="2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grpSp>
      <p:sp>
        <p:nvSpPr>
          <p:cNvPr id="46" name="フリーフォーム 45"/>
          <p:cNvSpPr>
            <a:spLocks/>
          </p:cNvSpPr>
          <p:nvPr/>
        </p:nvSpPr>
        <p:spPr bwMode="auto">
          <a:xfrm>
            <a:off x="5857884" y="5857892"/>
            <a:ext cx="245087" cy="231993"/>
          </a:xfrm>
          <a:custGeom>
            <a:avLst/>
            <a:gdLst>
              <a:gd name="T0" fmla="*/ 136525 w 151"/>
              <a:gd name="T1" fmla="*/ 0 h 144"/>
              <a:gd name="T2" fmla="*/ 79375 w 151"/>
              <a:gd name="T3" fmla="*/ 9525 h 144"/>
              <a:gd name="T4" fmla="*/ 44450 w 151"/>
              <a:gd name="T5" fmla="*/ 34925 h 144"/>
              <a:gd name="T6" fmla="*/ 0 w 151"/>
              <a:gd name="T7" fmla="*/ 104775 h 144"/>
              <a:gd name="T8" fmla="*/ 0 w 151"/>
              <a:gd name="T9" fmla="*/ 138113 h 144"/>
              <a:gd name="T10" fmla="*/ 57150 w 151"/>
              <a:gd name="T11" fmla="*/ 125413 h 144"/>
              <a:gd name="T12" fmla="*/ 44450 w 151"/>
              <a:gd name="T13" fmla="*/ 161925 h 144"/>
              <a:gd name="T14" fmla="*/ 20637 w 151"/>
              <a:gd name="T15" fmla="*/ 171450 h 144"/>
              <a:gd name="T16" fmla="*/ 57150 w 151"/>
              <a:gd name="T17" fmla="*/ 207963 h 144"/>
              <a:gd name="T18" fmla="*/ 103187 w 151"/>
              <a:gd name="T19" fmla="*/ 228600 h 144"/>
              <a:gd name="T20" fmla="*/ 149225 w 151"/>
              <a:gd name="T21" fmla="*/ 228600 h 144"/>
              <a:gd name="T22" fmla="*/ 182562 w 151"/>
              <a:gd name="T23" fmla="*/ 217488 h 144"/>
              <a:gd name="T24" fmla="*/ 239712 w 151"/>
              <a:gd name="T25" fmla="*/ 184150 h 144"/>
              <a:gd name="T26" fmla="*/ 239712 w 151"/>
              <a:gd name="T27" fmla="*/ 104775 h 144"/>
              <a:gd name="T28" fmla="*/ 219075 w 151"/>
              <a:gd name="T29" fmla="*/ 55563 h 144"/>
              <a:gd name="T30" fmla="*/ 182562 w 151"/>
              <a:gd name="T31" fmla="*/ 34925 h 144"/>
              <a:gd name="T32" fmla="*/ 149225 w 151"/>
              <a:gd name="T33" fmla="*/ 0 h 144"/>
              <a:gd name="T34" fmla="*/ 136525 w 151"/>
              <a:gd name="T35" fmla="*/ 0 h 144"/>
              <a:gd name="T36" fmla="*/ 136525 w 151"/>
              <a:gd name="T37" fmla="*/ 104775 h 144"/>
              <a:gd name="T38" fmla="*/ 123825 w 151"/>
              <a:gd name="T39" fmla="*/ 112713 h 144"/>
              <a:gd name="T40" fmla="*/ 79375 w 151"/>
              <a:gd name="T41" fmla="*/ 104775 h 144"/>
              <a:gd name="T42" fmla="*/ 57150 w 151"/>
              <a:gd name="T43" fmla="*/ 92075 h 144"/>
              <a:gd name="T44" fmla="*/ 66675 w 151"/>
              <a:gd name="T45" fmla="*/ 46038 h 144"/>
              <a:gd name="T46" fmla="*/ 115887 w 151"/>
              <a:gd name="T47" fmla="*/ 34925 h 144"/>
              <a:gd name="T48" fmla="*/ 136525 w 151"/>
              <a:gd name="T49" fmla="*/ 46038 h 144"/>
              <a:gd name="T50" fmla="*/ 136525 w 151"/>
              <a:gd name="T51" fmla="*/ 79375 h 144"/>
              <a:gd name="T52" fmla="*/ 136525 w 151"/>
              <a:gd name="T53" fmla="*/ 104775 h 144"/>
              <a:gd name="T54" fmla="*/ 136525 w 151"/>
              <a:gd name="T55" fmla="*/ 0 h 144"/>
              <a:gd name="T56" fmla="*/ 149225 w 151"/>
              <a:gd name="T57" fmla="*/ 195263 h 144"/>
              <a:gd name="T58" fmla="*/ 195262 w 151"/>
              <a:gd name="T59" fmla="*/ 195263 h 144"/>
              <a:gd name="T60" fmla="*/ 169862 w 151"/>
              <a:gd name="T61" fmla="*/ 207963 h 144"/>
              <a:gd name="T62" fmla="*/ 149225 w 151"/>
              <a:gd name="T63" fmla="*/ 195263 h 144"/>
              <a:gd name="T64" fmla="*/ 136525 w 151"/>
              <a:gd name="T65" fmla="*/ 0 h 144"/>
              <a:gd name="T66" fmla="*/ 0 1 256"/>
              <a:gd name="T67" fmla="*/ 0 1 256"/>
              <a:gd name="T68" fmla="*/ 0 1 256"/>
              <a:gd name="T69" fmla="*/ 0 1 256"/>
              <a:gd name="T70" fmla="*/ 0 1 256"/>
              <a:gd name="T71" fmla="*/ 0 1 256"/>
              <a:gd name="T72" fmla="*/ 0 1 256"/>
              <a:gd name="T73" fmla="*/ 0 1 256"/>
              <a:gd name="T74" fmla="*/ 0 1 256"/>
              <a:gd name="T75" fmla="*/ 0 1 256"/>
              <a:gd name="T76" fmla="*/ 0 1 256"/>
              <a:gd name="T77" fmla="*/ 0 1 256"/>
              <a:gd name="T78" fmla="*/ 0 1 256"/>
              <a:gd name="T79" fmla="*/ 0 1 256"/>
              <a:gd name="T80" fmla="*/ 0 1 256"/>
              <a:gd name="T81" fmla="*/ 0 1 256"/>
              <a:gd name="T82" fmla="*/ 0 1 256"/>
              <a:gd name="T83" fmla="*/ 0 1 256"/>
              <a:gd name="T84" fmla="*/ 0 1 256"/>
              <a:gd name="T85" fmla="*/ 0 1 256"/>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w 151"/>
              <a:gd name="T100" fmla="*/ 0 h 144"/>
              <a:gd name="T101" fmla="*/ 0 w 151"/>
              <a:gd name="T102" fmla="*/ 0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144">
                <a:moveTo>
                  <a:pt x="86" y="0"/>
                </a:moveTo>
                <a:lnTo>
                  <a:pt x="50" y="6"/>
                </a:lnTo>
                <a:lnTo>
                  <a:pt x="28" y="22"/>
                </a:lnTo>
                <a:lnTo>
                  <a:pt x="0" y="66"/>
                </a:lnTo>
                <a:lnTo>
                  <a:pt x="0" y="87"/>
                </a:lnTo>
                <a:lnTo>
                  <a:pt x="36" y="79"/>
                </a:lnTo>
                <a:lnTo>
                  <a:pt x="28" y="102"/>
                </a:lnTo>
                <a:lnTo>
                  <a:pt x="13" y="108"/>
                </a:lnTo>
                <a:lnTo>
                  <a:pt x="36" y="131"/>
                </a:lnTo>
                <a:lnTo>
                  <a:pt x="65" y="144"/>
                </a:lnTo>
                <a:lnTo>
                  <a:pt x="94" y="144"/>
                </a:lnTo>
                <a:lnTo>
                  <a:pt x="115" y="137"/>
                </a:lnTo>
                <a:lnTo>
                  <a:pt x="151" y="116"/>
                </a:lnTo>
                <a:lnTo>
                  <a:pt x="151" y="66"/>
                </a:lnTo>
                <a:lnTo>
                  <a:pt x="138" y="35"/>
                </a:lnTo>
                <a:lnTo>
                  <a:pt x="115" y="22"/>
                </a:lnTo>
                <a:lnTo>
                  <a:pt x="94" y="0"/>
                </a:lnTo>
                <a:lnTo>
                  <a:pt x="86" y="0"/>
                </a:lnTo>
                <a:lnTo>
                  <a:pt x="86" y="66"/>
                </a:lnTo>
                <a:lnTo>
                  <a:pt x="78" y="71"/>
                </a:lnTo>
                <a:lnTo>
                  <a:pt x="50" y="66"/>
                </a:lnTo>
                <a:lnTo>
                  <a:pt x="36" y="58"/>
                </a:lnTo>
                <a:lnTo>
                  <a:pt x="42" y="29"/>
                </a:lnTo>
                <a:lnTo>
                  <a:pt x="73" y="22"/>
                </a:lnTo>
                <a:lnTo>
                  <a:pt x="86" y="29"/>
                </a:lnTo>
                <a:lnTo>
                  <a:pt x="86" y="50"/>
                </a:lnTo>
                <a:lnTo>
                  <a:pt x="86" y="66"/>
                </a:lnTo>
                <a:lnTo>
                  <a:pt x="86" y="0"/>
                </a:lnTo>
                <a:lnTo>
                  <a:pt x="94" y="123"/>
                </a:lnTo>
                <a:lnTo>
                  <a:pt x="123" y="123"/>
                </a:lnTo>
                <a:lnTo>
                  <a:pt x="107" y="131"/>
                </a:lnTo>
                <a:lnTo>
                  <a:pt x="94" y="123"/>
                </a:lnTo>
                <a:lnTo>
                  <a:pt x="86" y="0"/>
                </a:lnTo>
                <a:close/>
              </a:path>
            </a:pathLst>
          </a:custGeom>
          <a:gradFill rotWithShape="1">
            <a:gsLst>
              <a:gs pos="0">
                <a:schemeClr val="accent1">
                  <a:lumMod val="20000"/>
                  <a:lumOff val="8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28596" y="428604"/>
            <a:ext cx="8229600" cy="1143000"/>
          </a:xfrm>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sz="half" idx="1"/>
          </p:nvPr>
        </p:nvSpPr>
        <p:spPr>
          <a:xfrm>
            <a:off x="428596" y="1600201"/>
            <a:ext cx="4038600" cy="468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ー 3"/>
          <p:cNvSpPr>
            <a:spLocks noGrp="1"/>
          </p:cNvSpPr>
          <p:nvPr>
            <p:ph sz="half" idx="2"/>
          </p:nvPr>
        </p:nvSpPr>
        <p:spPr>
          <a:xfrm>
            <a:off x="4648200" y="1600201"/>
            <a:ext cx="4038600" cy="468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a:xfrm>
            <a:off x="0" y="0"/>
            <a:ext cx="2134800" cy="360000"/>
          </a:xfrm>
        </p:spPr>
        <p:txBody>
          <a:bodyPr/>
          <a:lstStyle/>
          <a:p>
            <a:fld id="{66CF2866-00A7-4E8F-8B7A-4D38E1BD24D8}" type="datetimeFigureOut">
              <a:rPr kumimoji="1" lang="ja-JP" altLang="en-US" smtClean="0"/>
              <a:t>13/02/15</a:t>
            </a:fld>
            <a:endParaRPr kumimoji="1" lang="ja-JP" altLang="en-US"/>
          </a:p>
        </p:txBody>
      </p:sp>
      <p:sp>
        <p:nvSpPr>
          <p:cNvPr id="6" name="フッター プレースホルダー 5"/>
          <p:cNvSpPr>
            <a:spLocks noGrp="1"/>
          </p:cNvSpPr>
          <p:nvPr>
            <p:ph type="ftr" sz="quarter" idx="11"/>
          </p:nvPr>
        </p:nvSpPr>
        <p:spPr>
          <a:xfrm>
            <a:off x="2199600" y="0"/>
            <a:ext cx="4500000" cy="360000"/>
          </a:xfrm>
        </p:spPr>
        <p:txBody>
          <a:bodyPr/>
          <a:lstStyle/>
          <a:p>
            <a:endParaRPr kumimoji="1" lang="ja-JP" altLang="en-US"/>
          </a:p>
        </p:txBody>
      </p:sp>
      <p:sp>
        <p:nvSpPr>
          <p:cNvPr id="7" name="スライド番号プレースホルダー 6"/>
          <p:cNvSpPr>
            <a:spLocks noGrp="1"/>
          </p:cNvSpPr>
          <p:nvPr>
            <p:ph type="sldNum" sz="quarter" idx="12"/>
          </p:nvPr>
        </p:nvSpPr>
        <p:spPr>
          <a:xfrm>
            <a:off x="7714800" y="0"/>
            <a:ext cx="1429200" cy="360000"/>
          </a:xfrm>
        </p:spPr>
        <p:txBody>
          <a:bodyPr/>
          <a:lstStyle>
            <a:lvl1pPr algn="ctr">
              <a:defRPr/>
            </a:lvl1pPr>
          </a:lstStyle>
          <a:p>
            <a:fld id="{B02E67C9-E53C-4930-BD73-996FBC0252FA}"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28678"/>
            <a:ext cx="8229600" cy="571496"/>
          </a:xfrm>
        </p:spPr>
        <p:txBody>
          <a:bodyPr/>
          <a:lstStyle>
            <a:lvl1pPr>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マスター テキストの書式設定</a:t>
            </a:r>
          </a:p>
        </p:txBody>
      </p:sp>
      <p:sp>
        <p:nvSpPr>
          <p:cNvPr id="4" name="コンテンツ プレースホルダー 3"/>
          <p:cNvSpPr>
            <a:spLocks noGrp="1"/>
          </p:cNvSpPr>
          <p:nvPr>
            <p:ph sz="half" idx="2"/>
          </p:nvPr>
        </p:nvSpPr>
        <p:spPr>
          <a:xfrm>
            <a:off x="457200" y="2174876"/>
            <a:ext cx="4040188" cy="41830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マスター テキストの書式設定</a:t>
            </a:r>
          </a:p>
        </p:txBody>
      </p:sp>
      <p:sp>
        <p:nvSpPr>
          <p:cNvPr id="6" name="コンテンツ プレースホルダー 5"/>
          <p:cNvSpPr>
            <a:spLocks noGrp="1"/>
          </p:cNvSpPr>
          <p:nvPr>
            <p:ph sz="quarter" idx="4"/>
          </p:nvPr>
        </p:nvSpPr>
        <p:spPr>
          <a:xfrm>
            <a:off x="4645027" y="2174876"/>
            <a:ext cx="4041775" cy="41830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0"/>
          </p:nvPr>
        </p:nvSpPr>
        <p:spPr>
          <a:xfrm>
            <a:off x="0" y="0"/>
            <a:ext cx="2134800" cy="360000"/>
          </a:xfrm>
        </p:spPr>
        <p:txBody>
          <a:bodyPr/>
          <a:lstStyle/>
          <a:p>
            <a:fld id="{66CF2866-00A7-4E8F-8B7A-4D38E1BD24D8}" type="datetimeFigureOut">
              <a:rPr kumimoji="1" lang="ja-JP" altLang="en-US" smtClean="0"/>
              <a:t>13/02/15</a:t>
            </a:fld>
            <a:endParaRPr kumimoji="1" lang="ja-JP" altLang="en-US"/>
          </a:p>
        </p:txBody>
      </p:sp>
      <p:sp>
        <p:nvSpPr>
          <p:cNvPr id="8" name="フッター プレースホルダー 7"/>
          <p:cNvSpPr>
            <a:spLocks noGrp="1"/>
          </p:cNvSpPr>
          <p:nvPr>
            <p:ph type="ftr" sz="quarter" idx="11"/>
          </p:nvPr>
        </p:nvSpPr>
        <p:spPr>
          <a:xfrm>
            <a:off x="2199600" y="0"/>
            <a:ext cx="4500000" cy="360000"/>
          </a:xfrm>
        </p:spPr>
        <p:txBody>
          <a:bodyPr/>
          <a:lstStyle/>
          <a:p>
            <a:endParaRPr kumimoji="1" lang="ja-JP" altLang="en-US"/>
          </a:p>
        </p:txBody>
      </p:sp>
      <p:sp>
        <p:nvSpPr>
          <p:cNvPr id="9" name="スライド番号プレースホルダー 8"/>
          <p:cNvSpPr>
            <a:spLocks noGrp="1"/>
          </p:cNvSpPr>
          <p:nvPr>
            <p:ph type="sldNum" sz="quarter" idx="12"/>
          </p:nvPr>
        </p:nvSpPr>
        <p:spPr>
          <a:xfrm>
            <a:off x="7714800" y="0"/>
            <a:ext cx="1429200" cy="360000"/>
          </a:xfrm>
        </p:spPr>
        <p:txBody>
          <a:bodyPr/>
          <a:lstStyle>
            <a:lvl1pPr algn="ctr">
              <a:defRPr/>
            </a:lvl1pPr>
          </a:lstStyle>
          <a:p>
            <a:fld id="{B02E67C9-E53C-4930-BD73-996FBC0252FA}"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571744"/>
            <a:ext cx="8229600" cy="1143000"/>
          </a:xfrm>
        </p:spPr>
        <p:txBody>
          <a:body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a:xfrm>
            <a:off x="0" y="0"/>
            <a:ext cx="2133600" cy="360000"/>
          </a:xfrm>
        </p:spPr>
        <p:txBody>
          <a:bodyPr/>
          <a:lstStyle/>
          <a:p>
            <a:fld id="{66CF2866-00A7-4E8F-8B7A-4D38E1BD24D8}" type="datetimeFigureOut">
              <a:rPr kumimoji="1" lang="ja-JP" altLang="en-US" smtClean="0"/>
              <a:t>13/02/15</a:t>
            </a:fld>
            <a:endParaRPr kumimoji="1" lang="ja-JP" altLang="en-US"/>
          </a:p>
        </p:txBody>
      </p:sp>
      <p:sp>
        <p:nvSpPr>
          <p:cNvPr id="4" name="フッター プレースホルダー 3"/>
          <p:cNvSpPr>
            <a:spLocks noGrp="1"/>
          </p:cNvSpPr>
          <p:nvPr>
            <p:ph type="ftr" sz="quarter" idx="11"/>
          </p:nvPr>
        </p:nvSpPr>
        <p:spPr>
          <a:xfrm>
            <a:off x="2199600" y="0"/>
            <a:ext cx="4500000" cy="360000"/>
          </a:xfrm>
        </p:spPr>
        <p:txBody>
          <a:bodyPr/>
          <a:lstStyle/>
          <a:p>
            <a:endParaRPr kumimoji="1" lang="ja-JP" altLang="en-US"/>
          </a:p>
        </p:txBody>
      </p:sp>
      <p:sp>
        <p:nvSpPr>
          <p:cNvPr id="5" name="スライド番号プレースホルダー 4"/>
          <p:cNvSpPr>
            <a:spLocks noGrp="1"/>
          </p:cNvSpPr>
          <p:nvPr>
            <p:ph type="sldNum" sz="quarter" idx="12"/>
          </p:nvPr>
        </p:nvSpPr>
        <p:spPr>
          <a:xfrm>
            <a:off x="7714800" y="0"/>
            <a:ext cx="1429200" cy="360000"/>
          </a:xfrm>
        </p:spPr>
        <p:txBody>
          <a:bodyPr/>
          <a:lstStyle>
            <a:lvl1pPr algn="ctr">
              <a:defRPr/>
            </a:lvl1pPr>
          </a:lstStyle>
          <a:p>
            <a:fld id="{B02E67C9-E53C-4930-BD73-996FBC0252FA}"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0" y="0"/>
            <a:ext cx="2133600" cy="360000"/>
          </a:xfrm>
        </p:spPr>
        <p:txBody>
          <a:bodyPr/>
          <a:lstStyle/>
          <a:p>
            <a:fld id="{66CF2866-00A7-4E8F-8B7A-4D38E1BD24D8}" type="datetimeFigureOut">
              <a:rPr kumimoji="1" lang="ja-JP" altLang="en-US" smtClean="0"/>
              <a:t>13/02/15</a:t>
            </a:fld>
            <a:endParaRPr kumimoji="1" lang="ja-JP" altLang="en-US"/>
          </a:p>
        </p:txBody>
      </p:sp>
      <p:sp>
        <p:nvSpPr>
          <p:cNvPr id="3" name="フッター プレースホルダー 2"/>
          <p:cNvSpPr>
            <a:spLocks noGrp="1"/>
          </p:cNvSpPr>
          <p:nvPr>
            <p:ph type="ftr" sz="quarter" idx="11"/>
          </p:nvPr>
        </p:nvSpPr>
        <p:spPr>
          <a:xfrm>
            <a:off x="2199600" y="0"/>
            <a:ext cx="4500000" cy="360000"/>
          </a:xfrm>
        </p:spPr>
        <p:txBody>
          <a:bodyPr/>
          <a:lstStyle/>
          <a:p>
            <a:endParaRPr kumimoji="1" lang="ja-JP" altLang="en-US"/>
          </a:p>
        </p:txBody>
      </p:sp>
      <p:sp>
        <p:nvSpPr>
          <p:cNvPr id="4" name="スライド番号プレースホルダー 3"/>
          <p:cNvSpPr>
            <a:spLocks noGrp="1"/>
          </p:cNvSpPr>
          <p:nvPr>
            <p:ph type="sldNum" sz="quarter" idx="12"/>
          </p:nvPr>
        </p:nvSpPr>
        <p:spPr>
          <a:xfrm>
            <a:off x="7714800" y="0"/>
            <a:ext cx="1429200" cy="360000"/>
          </a:xfrm>
        </p:spPr>
        <p:txBody>
          <a:bodyPr/>
          <a:lstStyle>
            <a:lvl1pPr algn="ctr">
              <a:defRPr/>
            </a:lvl1pPr>
          </a:lstStyle>
          <a:p>
            <a:fld id="{B02E67C9-E53C-4930-BD73-996FBC0252FA}"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61737" y="719158"/>
            <a:ext cx="3257544" cy="1162050"/>
          </a:xfrm>
        </p:spPr>
        <p:txBody>
          <a:bodyPr anchor="b"/>
          <a:lstStyle>
            <a:lvl1pPr algn="l">
              <a:defRPr sz="2000" b="1"/>
            </a:lvl1pPr>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a:xfrm>
            <a:off x="3814786" y="719158"/>
            <a:ext cx="4757742" cy="5710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テキスト プレースホルダー 3"/>
          <p:cNvSpPr>
            <a:spLocks noGrp="1"/>
          </p:cNvSpPr>
          <p:nvPr>
            <p:ph type="body" sz="half" idx="2"/>
          </p:nvPr>
        </p:nvSpPr>
        <p:spPr>
          <a:xfrm>
            <a:off x="461737" y="1928804"/>
            <a:ext cx="3258000" cy="450059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a:xfrm>
            <a:off x="0" y="0"/>
            <a:ext cx="2133600" cy="360000"/>
          </a:xfrm>
        </p:spPr>
        <p:txBody>
          <a:bodyPr/>
          <a:lstStyle/>
          <a:p>
            <a:fld id="{66CF2866-00A7-4E8F-8B7A-4D38E1BD24D8}" type="datetimeFigureOut">
              <a:rPr kumimoji="1" lang="ja-JP" altLang="en-US" smtClean="0"/>
              <a:t>13/02/15</a:t>
            </a:fld>
            <a:endParaRPr kumimoji="1" lang="ja-JP" altLang="en-US"/>
          </a:p>
        </p:txBody>
      </p:sp>
      <p:sp>
        <p:nvSpPr>
          <p:cNvPr id="7" name="スライド番号プレースホルダー 6"/>
          <p:cNvSpPr>
            <a:spLocks noGrp="1"/>
          </p:cNvSpPr>
          <p:nvPr>
            <p:ph type="sldNum" sz="quarter" idx="12"/>
          </p:nvPr>
        </p:nvSpPr>
        <p:spPr>
          <a:xfrm>
            <a:off x="7714800" y="0"/>
            <a:ext cx="1429200" cy="360000"/>
          </a:xfrm>
        </p:spPr>
        <p:txBody>
          <a:bodyPr/>
          <a:lstStyle>
            <a:lvl1pPr algn="ctr">
              <a:defRPr/>
            </a:lvl1pPr>
          </a:lstStyle>
          <a:p>
            <a:fld id="{B02E67C9-E53C-4930-BD73-996FBC0252FA}" type="slidenum">
              <a:rPr kumimoji="1" lang="ja-JP" altLang="en-US" smtClean="0"/>
              <a:t>‹#›</a:t>
            </a:fld>
            <a:endParaRPr kumimoji="1" lang="ja-JP" altLang="en-US"/>
          </a:p>
        </p:txBody>
      </p:sp>
      <p:sp>
        <p:nvSpPr>
          <p:cNvPr id="10" name="フッター プレースホルダー 9"/>
          <p:cNvSpPr>
            <a:spLocks noGrp="1"/>
          </p:cNvSpPr>
          <p:nvPr>
            <p:ph type="ftr" sz="quarter" idx="11"/>
          </p:nvPr>
        </p:nvSpPr>
        <p:spPr>
          <a:xfrm>
            <a:off x="2199599" y="0"/>
            <a:ext cx="4500000" cy="360000"/>
          </a:xfrm>
        </p:spPr>
        <p:txBody>
          <a:bodyPr/>
          <a:lstStyle/>
          <a:p>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bg>
      <p:bgRef idx="1003">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40472" y="4917323"/>
            <a:ext cx="7774866" cy="428628"/>
          </a:xfrm>
        </p:spPr>
        <p:txBody>
          <a:bodyPr anchor="b"/>
          <a:lstStyle>
            <a:lvl1pPr algn="l">
              <a:defRPr sz="2000" b="1"/>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571472" y="623834"/>
            <a:ext cx="5486400" cy="4114800"/>
          </a:xfrm>
          <a:prstGeom prst="rect">
            <a:avLst/>
          </a:prstGeom>
          <a:noFill/>
          <a:ln w="241300" cmpd="thinThick">
            <a:solidFill>
              <a:schemeClr val="bg1"/>
            </a:solidFill>
            <a:prstDash val="solid"/>
            <a:miter lim="800000"/>
          </a:ln>
          <a:effectLst>
            <a:glow rad="101600">
              <a:schemeClr val="tx2">
                <a:alpha val="60000"/>
              </a:schemeClr>
            </a:glow>
          </a:effectLst>
          <a:scene3d>
            <a:camera prst="perspectiveFront"/>
            <a:lightRig rig="threePt" dir="t"/>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ja-JP" altLang="en-US" smtClean="0"/>
              <a:t>アイコンをクリックして図を追加</a:t>
            </a:r>
            <a:endParaRPr kumimoji="0" lang="en-US"/>
          </a:p>
        </p:txBody>
      </p:sp>
      <p:sp>
        <p:nvSpPr>
          <p:cNvPr id="4" name="テキスト プレースホルダー 3"/>
          <p:cNvSpPr>
            <a:spLocks noGrp="1"/>
          </p:cNvSpPr>
          <p:nvPr>
            <p:ph type="body" sz="half" idx="2"/>
          </p:nvPr>
        </p:nvSpPr>
        <p:spPr>
          <a:xfrm>
            <a:off x="428596" y="5429264"/>
            <a:ext cx="7786742" cy="10001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a:xfrm>
            <a:off x="0" y="0"/>
            <a:ext cx="2134800" cy="360000"/>
          </a:xfrm>
        </p:spPr>
        <p:txBody>
          <a:bodyPr/>
          <a:lstStyle/>
          <a:p>
            <a:fld id="{66CF2866-00A7-4E8F-8B7A-4D38E1BD24D8}" type="datetimeFigureOut">
              <a:rPr kumimoji="1" lang="ja-JP" altLang="en-US" smtClean="0"/>
              <a:t>13/02/15</a:t>
            </a:fld>
            <a:endParaRPr kumimoji="1" lang="ja-JP" altLang="en-US"/>
          </a:p>
        </p:txBody>
      </p:sp>
      <p:sp>
        <p:nvSpPr>
          <p:cNvPr id="6" name="フッター プレースホルダー 5"/>
          <p:cNvSpPr>
            <a:spLocks noGrp="1"/>
          </p:cNvSpPr>
          <p:nvPr>
            <p:ph type="ftr" sz="quarter" idx="11"/>
          </p:nvPr>
        </p:nvSpPr>
        <p:spPr>
          <a:xfrm>
            <a:off x="2199600" y="0"/>
            <a:ext cx="4500000" cy="361347"/>
          </a:xfrm>
        </p:spPr>
        <p:txBody>
          <a:bodyPr/>
          <a:lstStyle/>
          <a:p>
            <a:endParaRPr kumimoji="1" lang="ja-JP" altLang="en-US"/>
          </a:p>
        </p:txBody>
      </p:sp>
      <p:sp>
        <p:nvSpPr>
          <p:cNvPr id="7" name="スライド番号プレースホルダー 6"/>
          <p:cNvSpPr>
            <a:spLocks noGrp="1"/>
          </p:cNvSpPr>
          <p:nvPr>
            <p:ph type="sldNum" sz="quarter" idx="12"/>
          </p:nvPr>
        </p:nvSpPr>
        <p:spPr>
          <a:xfrm>
            <a:off x="7714800" y="0"/>
            <a:ext cx="1429200" cy="360000"/>
          </a:xfrm>
        </p:spPr>
        <p:txBody>
          <a:bodyPr/>
          <a:lstStyle>
            <a:lvl1pPr algn="ctr">
              <a:defRPr/>
            </a:lvl1pPr>
          </a:lstStyle>
          <a:p>
            <a:fld id="{B02E67C9-E53C-4930-BD73-996FBC0252FA}" type="slidenum">
              <a:rPr kumimoji="1" lang="ja-JP" altLang="en-US" smtClean="0"/>
              <a: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1" name="日付プレースホルダー 20"/>
          <p:cNvSpPr>
            <a:spLocks noGrp="1"/>
          </p:cNvSpPr>
          <p:nvPr>
            <p:ph type="dt" sz="half" idx="2"/>
          </p:nvPr>
        </p:nvSpPr>
        <p:spPr>
          <a:xfrm>
            <a:off x="0" y="0"/>
            <a:ext cx="2133600" cy="360000"/>
          </a:xfrm>
          <a:prstGeom prst="rect">
            <a:avLst/>
          </a:prstGeom>
        </p:spPr>
        <p:txBody>
          <a:bodyPr vert="horz" rtlCol="0" anchor="ctr"/>
          <a:lstStyle>
            <a:lvl1pPr algn="l" eaLnBrk="1" latinLnBrk="0" hangingPunct="1">
              <a:defRPr kumimoji="0" sz="1200">
                <a:solidFill>
                  <a:schemeClr val="tx2">
                    <a:shade val="50000"/>
                  </a:schemeClr>
                </a:solidFill>
              </a:defRPr>
            </a:lvl1pPr>
          </a:lstStyle>
          <a:p>
            <a:fld id="{66CF2866-00A7-4E8F-8B7A-4D38E1BD24D8}" type="datetimeFigureOut">
              <a:rPr kumimoji="1" lang="ja-JP" altLang="en-US" smtClean="0"/>
              <a:t>13/02/15</a:t>
            </a:fld>
            <a:endParaRPr kumimoji="1" lang="ja-JP" altLang="en-US"/>
          </a:p>
        </p:txBody>
      </p:sp>
      <p:sp>
        <p:nvSpPr>
          <p:cNvPr id="10" name="フッター プレースホルダー 9"/>
          <p:cNvSpPr>
            <a:spLocks noGrp="1"/>
          </p:cNvSpPr>
          <p:nvPr>
            <p:ph type="ftr" sz="quarter" idx="3"/>
          </p:nvPr>
        </p:nvSpPr>
        <p:spPr>
          <a:xfrm>
            <a:off x="2198578" y="1"/>
            <a:ext cx="4500594" cy="361347"/>
          </a:xfrm>
          <a:prstGeom prst="rect">
            <a:avLst/>
          </a:prstGeom>
        </p:spPr>
        <p:txBody>
          <a:bodyPr vert="horz" rtlCol="0" anchor="ctr"/>
          <a:lstStyle>
            <a:lvl1pPr algn="ctr" eaLnBrk="1" latinLnBrk="0" hangingPunct="1">
              <a:defRPr kumimoji="0" sz="1200">
                <a:solidFill>
                  <a:schemeClr val="tx2">
                    <a:shade val="50000"/>
                  </a:schemeClr>
                </a:solidFill>
              </a:defRPr>
            </a:lvl1pPr>
          </a:lstStyle>
          <a:p>
            <a:endParaRPr kumimoji="1" lang="ja-JP" altLang="en-US"/>
          </a:p>
        </p:txBody>
      </p:sp>
      <p:sp>
        <p:nvSpPr>
          <p:cNvPr id="31" name="スライド番号プレースホルダー 30"/>
          <p:cNvSpPr>
            <a:spLocks noGrp="1"/>
          </p:cNvSpPr>
          <p:nvPr>
            <p:ph type="sldNum" sz="quarter" idx="4"/>
          </p:nvPr>
        </p:nvSpPr>
        <p:spPr>
          <a:xfrm>
            <a:off x="7715272" y="0"/>
            <a:ext cx="1428728" cy="360000"/>
          </a:xfrm>
          <a:prstGeom prst="rect">
            <a:avLst/>
          </a:prstGeom>
        </p:spPr>
        <p:txBody>
          <a:bodyPr vert="horz" rtlCol="0" anchor="ctr"/>
          <a:lstStyle>
            <a:lvl1pPr algn="ctr" eaLnBrk="1" latinLnBrk="0" hangingPunct="1">
              <a:defRPr kumimoji="0" sz="1200">
                <a:solidFill>
                  <a:schemeClr val="tx2">
                    <a:shade val="50000"/>
                  </a:schemeClr>
                </a:solidFill>
              </a:defRPr>
            </a:lvl1pPr>
          </a:lstStyle>
          <a:p>
            <a:fld id="{B02E67C9-E53C-4930-BD73-996FBC0252FA}" type="slidenum">
              <a:rPr kumimoji="1" lang="ja-JP" altLang="en-US" smtClean="0"/>
              <a:t>‹#›</a:t>
            </a:fld>
            <a:endParaRPr kumimoji="1" lang="ja-JP" altLang="en-US"/>
          </a:p>
        </p:txBody>
      </p:sp>
      <p:grpSp>
        <p:nvGrpSpPr>
          <p:cNvPr id="2" name="グループ化 1"/>
          <p:cNvGrpSpPr>
            <a:grpSpLocks/>
          </p:cNvGrpSpPr>
          <p:nvPr/>
        </p:nvGrpSpPr>
        <p:grpSpPr bwMode="auto">
          <a:xfrm>
            <a:off x="-27819" y="-13"/>
            <a:ext cx="9171027" cy="6856554"/>
            <a:chOff x="2074" y="1608"/>
            <a:chExt cx="1603" cy="1129"/>
          </a:xfrm>
        </p:grpSpPr>
        <p:sp>
          <p:nvSpPr>
            <p:cNvPr id="18" name="フリーフォーム 17"/>
            <p:cNvSpPr>
              <a:spLocks/>
            </p:cNvSpPr>
            <p:nvPr/>
          </p:nvSpPr>
          <p:spPr bwMode="auto">
            <a:xfrm>
              <a:off x="2074" y="2433"/>
              <a:ext cx="991" cy="300"/>
            </a:xfrm>
            <a:custGeom>
              <a:avLst/>
              <a:gdLst>
                <a:gd name="T0" fmla="*/ 0 w 991"/>
                <a:gd name="T1" fmla="*/ 0 h 300"/>
                <a:gd name="T2" fmla="*/ 15 w 991"/>
                <a:gd name="T3" fmla="*/ 14 h 300"/>
                <a:gd name="T4" fmla="*/ 32 w 991"/>
                <a:gd name="T5" fmla="*/ 33 h 300"/>
                <a:gd name="T6" fmla="*/ 57 w 991"/>
                <a:gd name="T7" fmla="*/ 54 h 300"/>
                <a:gd name="T8" fmla="*/ 92 w 991"/>
                <a:gd name="T9" fmla="*/ 79 h 300"/>
                <a:gd name="T10" fmla="*/ 132 w 991"/>
                <a:gd name="T11" fmla="*/ 106 h 300"/>
                <a:gd name="T12" fmla="*/ 182 w 991"/>
                <a:gd name="T13" fmla="*/ 133 h 300"/>
                <a:gd name="T14" fmla="*/ 236 w 991"/>
                <a:gd name="T15" fmla="*/ 163 h 300"/>
                <a:gd name="T16" fmla="*/ 301 w 991"/>
                <a:gd name="T17" fmla="*/ 192 h 300"/>
                <a:gd name="T18" fmla="*/ 374 w 991"/>
                <a:gd name="T19" fmla="*/ 219 h 300"/>
                <a:gd name="T20" fmla="*/ 457 w 991"/>
                <a:gd name="T21" fmla="*/ 244 h 300"/>
                <a:gd name="T22" fmla="*/ 501 w 991"/>
                <a:gd name="T23" fmla="*/ 255 h 300"/>
                <a:gd name="T24" fmla="*/ 545 w 991"/>
                <a:gd name="T25" fmla="*/ 267 h 300"/>
                <a:gd name="T26" fmla="*/ 595 w 991"/>
                <a:gd name="T27" fmla="*/ 275 h 300"/>
                <a:gd name="T28" fmla="*/ 647 w 991"/>
                <a:gd name="T29" fmla="*/ 282 h 300"/>
                <a:gd name="T30" fmla="*/ 699 w 991"/>
                <a:gd name="T31" fmla="*/ 290 h 300"/>
                <a:gd name="T32" fmla="*/ 752 w 991"/>
                <a:gd name="T33" fmla="*/ 294 h 300"/>
                <a:gd name="T34" fmla="*/ 810 w 991"/>
                <a:gd name="T35" fmla="*/ 298 h 300"/>
                <a:gd name="T36" fmla="*/ 868 w 991"/>
                <a:gd name="T37" fmla="*/ 300 h 300"/>
                <a:gd name="T38" fmla="*/ 927 w 991"/>
                <a:gd name="T39" fmla="*/ 298 h 300"/>
                <a:gd name="T40" fmla="*/ 991 w 991"/>
                <a:gd name="T41" fmla="*/ 296 h 300"/>
                <a:gd name="T42" fmla="*/ 0 1 256"/>
                <a:gd name="T43" fmla="*/ 0 1 256"/>
                <a:gd name="T44" fmla="*/ 0 1 256"/>
                <a:gd name="T45" fmla="*/ 0 1 256"/>
                <a:gd name="T46" fmla="*/ 0 1 256"/>
                <a:gd name="T47" fmla="*/ 0 1 256"/>
                <a:gd name="T48" fmla="*/ 0 1 256"/>
                <a:gd name="T49" fmla="*/ 0 1 256"/>
                <a:gd name="T50" fmla="*/ 0 1 256"/>
                <a:gd name="T51" fmla="*/ 0 1 256"/>
                <a:gd name="T52" fmla="*/ 0 1 256"/>
                <a:gd name="T53" fmla="*/ 0 1 256"/>
                <a:gd name="T54" fmla="*/ 0 1 256"/>
                <a:gd name="T55" fmla="*/ 0 1 256"/>
                <a:gd name="T56" fmla="*/ 0 1 256"/>
                <a:gd name="T57" fmla="*/ 0 1 256"/>
                <a:gd name="T58" fmla="*/ 0 1 256"/>
                <a:gd name="T59" fmla="*/ 0 1 256"/>
                <a:gd name="T60" fmla="*/ 0 1 256"/>
                <a:gd name="T61" fmla="*/ 0 1 256"/>
                <a:gd name="T62" fmla="*/ 0 1 256"/>
                <a:gd name="T63" fmla="*/ 0 w 991"/>
                <a:gd name="T64" fmla="*/ 0 h 300"/>
                <a:gd name="T65" fmla="*/ 0 w 991"/>
                <a:gd name="T66" fmla="*/ 0 h 3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91" h="300">
                  <a:moveTo>
                    <a:pt x="0" y="0"/>
                  </a:moveTo>
                  <a:lnTo>
                    <a:pt x="15" y="14"/>
                  </a:lnTo>
                  <a:lnTo>
                    <a:pt x="32" y="33"/>
                  </a:lnTo>
                  <a:lnTo>
                    <a:pt x="57" y="54"/>
                  </a:lnTo>
                  <a:lnTo>
                    <a:pt x="92" y="79"/>
                  </a:lnTo>
                  <a:lnTo>
                    <a:pt x="132" y="106"/>
                  </a:lnTo>
                  <a:lnTo>
                    <a:pt x="182" y="133"/>
                  </a:lnTo>
                  <a:lnTo>
                    <a:pt x="236" y="163"/>
                  </a:lnTo>
                  <a:lnTo>
                    <a:pt x="301" y="192"/>
                  </a:lnTo>
                  <a:lnTo>
                    <a:pt x="374" y="219"/>
                  </a:lnTo>
                  <a:lnTo>
                    <a:pt x="457" y="244"/>
                  </a:lnTo>
                  <a:lnTo>
                    <a:pt x="501" y="255"/>
                  </a:lnTo>
                  <a:lnTo>
                    <a:pt x="545" y="267"/>
                  </a:lnTo>
                  <a:lnTo>
                    <a:pt x="595" y="275"/>
                  </a:lnTo>
                  <a:lnTo>
                    <a:pt x="647" y="282"/>
                  </a:lnTo>
                  <a:lnTo>
                    <a:pt x="699" y="290"/>
                  </a:lnTo>
                  <a:lnTo>
                    <a:pt x="752" y="294"/>
                  </a:lnTo>
                  <a:lnTo>
                    <a:pt x="810" y="298"/>
                  </a:lnTo>
                  <a:lnTo>
                    <a:pt x="868" y="300"/>
                  </a:lnTo>
                  <a:lnTo>
                    <a:pt x="927" y="298"/>
                  </a:lnTo>
                  <a:lnTo>
                    <a:pt x="991" y="296"/>
                  </a:lnTo>
                </a:path>
              </a:pathLst>
            </a:custGeom>
            <a:noFill/>
            <a:ln w="12700" cap="flat" cmpd="sng" algn="ctr">
              <a:solidFill>
                <a:schemeClr val="accent1">
                  <a:alpha val="29000"/>
                </a:schemeClr>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chemeClr val="tx1"/>
                </a:solidFill>
                <a:latin typeface="+mn-lt"/>
                <a:ea typeface="+mn-ea"/>
                <a:cs typeface="+mn-cs"/>
              </a:endParaRPr>
            </a:p>
          </p:txBody>
        </p:sp>
        <p:sp>
          <p:nvSpPr>
            <p:cNvPr id="19" name="フリーフォーム 18"/>
            <p:cNvSpPr>
              <a:spLocks/>
            </p:cNvSpPr>
            <p:nvPr/>
          </p:nvSpPr>
          <p:spPr bwMode="auto">
            <a:xfrm>
              <a:off x="2915" y="1608"/>
              <a:ext cx="683" cy="1129"/>
            </a:xfrm>
            <a:custGeom>
              <a:avLst/>
              <a:gdLst>
                <a:gd name="T0" fmla="*/ 0 w 539"/>
                <a:gd name="T1" fmla="*/ 1129 h 1129"/>
                <a:gd name="T2" fmla="*/ 42 w 539"/>
                <a:gd name="T3" fmla="*/ 1125 h 1129"/>
                <a:gd name="T4" fmla="*/ 132 w 539"/>
                <a:gd name="T5" fmla="*/ 1115 h 1129"/>
                <a:gd name="T6" fmla="*/ 188 w 539"/>
                <a:gd name="T7" fmla="*/ 1106 h 1129"/>
                <a:gd name="T8" fmla="*/ 241 w 539"/>
                <a:gd name="T9" fmla="*/ 1094 h 1129"/>
                <a:gd name="T10" fmla="*/ 289 w 539"/>
                <a:gd name="T11" fmla="*/ 1079 h 1129"/>
                <a:gd name="T12" fmla="*/ 311 w 539"/>
                <a:gd name="T13" fmla="*/ 1071 h 1129"/>
                <a:gd name="T14" fmla="*/ 328 w 539"/>
                <a:gd name="T15" fmla="*/ 1062 h 1129"/>
                <a:gd name="T16" fmla="*/ 339 w 539"/>
                <a:gd name="T17" fmla="*/ 1056 h 1129"/>
                <a:gd name="T18" fmla="*/ 351 w 539"/>
                <a:gd name="T19" fmla="*/ 1048 h 1129"/>
                <a:gd name="T20" fmla="*/ 366 w 539"/>
                <a:gd name="T21" fmla="*/ 1037 h 1129"/>
                <a:gd name="T22" fmla="*/ 385 w 539"/>
                <a:gd name="T23" fmla="*/ 1019 h 1129"/>
                <a:gd name="T24" fmla="*/ 405 w 539"/>
                <a:gd name="T25" fmla="*/ 998 h 1129"/>
                <a:gd name="T26" fmla="*/ 426 w 539"/>
                <a:gd name="T27" fmla="*/ 969 h 1129"/>
                <a:gd name="T28" fmla="*/ 449 w 539"/>
                <a:gd name="T29" fmla="*/ 939 h 1129"/>
                <a:gd name="T30" fmla="*/ 470 w 539"/>
                <a:gd name="T31" fmla="*/ 898 h 1129"/>
                <a:gd name="T32" fmla="*/ 489 w 539"/>
                <a:gd name="T33" fmla="*/ 848 h 1129"/>
                <a:gd name="T34" fmla="*/ 506 w 539"/>
                <a:gd name="T35" fmla="*/ 793 h 1129"/>
                <a:gd name="T36" fmla="*/ 520 w 539"/>
                <a:gd name="T37" fmla="*/ 727 h 1129"/>
                <a:gd name="T38" fmla="*/ 531 w 539"/>
                <a:gd name="T39" fmla="*/ 655 h 1129"/>
                <a:gd name="T40" fmla="*/ 537 w 539"/>
                <a:gd name="T41" fmla="*/ 572 h 1129"/>
                <a:gd name="T42" fmla="*/ 539 w 539"/>
                <a:gd name="T43" fmla="*/ 530 h 1129"/>
                <a:gd name="T44" fmla="*/ 537 w 539"/>
                <a:gd name="T45" fmla="*/ 482 h 1129"/>
                <a:gd name="T46" fmla="*/ 535 w 539"/>
                <a:gd name="T47" fmla="*/ 432 h 1129"/>
                <a:gd name="T48" fmla="*/ 533 w 539"/>
                <a:gd name="T49" fmla="*/ 378 h 1129"/>
                <a:gd name="T50" fmla="*/ 531 w 539"/>
                <a:gd name="T51" fmla="*/ 357 h 1129"/>
                <a:gd name="T52" fmla="*/ 524 w 539"/>
                <a:gd name="T53" fmla="*/ 286 h 1129"/>
                <a:gd name="T54" fmla="*/ 516 w 539"/>
                <a:gd name="T55" fmla="*/ 232 h 1129"/>
                <a:gd name="T56" fmla="*/ 503 w 539"/>
                <a:gd name="T57" fmla="*/ 169 h 1129"/>
                <a:gd name="T58" fmla="*/ 487 w 539"/>
                <a:gd name="T59" fmla="*/ 90 h 1129"/>
                <a:gd name="T60" fmla="*/ 466 w 539"/>
                <a:gd name="T61" fmla="*/ 0 h 1129"/>
                <a:gd name="T62" fmla="*/ 0 1 256"/>
                <a:gd name="T63" fmla="*/ 0 1 256"/>
                <a:gd name="T64" fmla="*/ 0 1 256"/>
                <a:gd name="T65" fmla="*/ 0 1 256"/>
                <a:gd name="T66" fmla="*/ 0 1 256"/>
                <a:gd name="T67" fmla="*/ 0 1 256"/>
                <a:gd name="T68" fmla="*/ 0 1 256"/>
                <a:gd name="T69" fmla="*/ 0 1 256"/>
                <a:gd name="T70" fmla="*/ 0 1 256"/>
                <a:gd name="T71" fmla="*/ 0 1 256"/>
                <a:gd name="T72" fmla="*/ 0 1 256"/>
                <a:gd name="T73" fmla="*/ 0 1 256"/>
                <a:gd name="T74" fmla="*/ 0 1 256"/>
                <a:gd name="T75" fmla="*/ 0 1 256"/>
                <a:gd name="T76" fmla="*/ 0 1 256"/>
                <a:gd name="T77" fmla="*/ 0 1 256"/>
                <a:gd name="T78" fmla="*/ 0 1 256"/>
                <a:gd name="T79" fmla="*/ 0 1 256"/>
                <a:gd name="T80" fmla="*/ 0 1 256"/>
                <a:gd name="T81" fmla="*/ 0 1 256"/>
                <a:gd name="T82" fmla="*/ 0 1 256"/>
                <a:gd name="T83" fmla="*/ 0 1 256"/>
                <a:gd name="T84" fmla="*/ 0 1 256"/>
                <a:gd name="T85" fmla="*/ 0 1 256"/>
                <a:gd name="T86" fmla="*/ 0 1 256"/>
                <a:gd name="T87" fmla="*/ 0 1 256"/>
                <a:gd name="T88" fmla="*/ 0 1 256"/>
                <a:gd name="T89" fmla="*/ 0 1 256"/>
                <a:gd name="T90" fmla="*/ 0 1 256"/>
                <a:gd name="T91" fmla="*/ 0 1 256"/>
                <a:gd name="T92" fmla="*/ 0 1 256"/>
                <a:gd name="T93" fmla="*/ 0 w 539"/>
                <a:gd name="T94" fmla="*/ 0 h 1129"/>
                <a:gd name="T95" fmla="*/ 0 w 539"/>
                <a:gd name="T96" fmla="*/ 0 h 112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9" h="1129">
                  <a:moveTo>
                    <a:pt x="0" y="1129"/>
                  </a:moveTo>
                  <a:lnTo>
                    <a:pt x="42" y="1125"/>
                  </a:lnTo>
                  <a:lnTo>
                    <a:pt x="132" y="1115"/>
                  </a:lnTo>
                  <a:lnTo>
                    <a:pt x="188" y="1106"/>
                  </a:lnTo>
                  <a:lnTo>
                    <a:pt x="241" y="1094"/>
                  </a:lnTo>
                  <a:lnTo>
                    <a:pt x="289" y="1079"/>
                  </a:lnTo>
                  <a:lnTo>
                    <a:pt x="311" y="1071"/>
                  </a:lnTo>
                  <a:lnTo>
                    <a:pt x="328" y="1062"/>
                  </a:lnTo>
                  <a:lnTo>
                    <a:pt x="339" y="1056"/>
                  </a:lnTo>
                  <a:lnTo>
                    <a:pt x="351" y="1048"/>
                  </a:lnTo>
                  <a:lnTo>
                    <a:pt x="366" y="1037"/>
                  </a:lnTo>
                  <a:lnTo>
                    <a:pt x="385" y="1019"/>
                  </a:lnTo>
                  <a:lnTo>
                    <a:pt x="405" y="998"/>
                  </a:lnTo>
                  <a:lnTo>
                    <a:pt x="426" y="969"/>
                  </a:lnTo>
                  <a:lnTo>
                    <a:pt x="449" y="939"/>
                  </a:lnTo>
                  <a:lnTo>
                    <a:pt x="470" y="898"/>
                  </a:lnTo>
                  <a:lnTo>
                    <a:pt x="489" y="848"/>
                  </a:lnTo>
                  <a:lnTo>
                    <a:pt x="506" y="793"/>
                  </a:lnTo>
                  <a:lnTo>
                    <a:pt x="520" y="727"/>
                  </a:lnTo>
                  <a:lnTo>
                    <a:pt x="531" y="655"/>
                  </a:lnTo>
                  <a:lnTo>
                    <a:pt x="537" y="572"/>
                  </a:lnTo>
                  <a:lnTo>
                    <a:pt x="539" y="530"/>
                  </a:lnTo>
                  <a:lnTo>
                    <a:pt x="537" y="482"/>
                  </a:lnTo>
                  <a:lnTo>
                    <a:pt x="535" y="432"/>
                  </a:lnTo>
                  <a:lnTo>
                    <a:pt x="533" y="378"/>
                  </a:lnTo>
                  <a:lnTo>
                    <a:pt x="531" y="357"/>
                  </a:lnTo>
                  <a:lnTo>
                    <a:pt x="524" y="286"/>
                  </a:lnTo>
                  <a:lnTo>
                    <a:pt x="516" y="232"/>
                  </a:lnTo>
                  <a:lnTo>
                    <a:pt x="503" y="169"/>
                  </a:lnTo>
                  <a:lnTo>
                    <a:pt x="487" y="90"/>
                  </a:lnTo>
                  <a:lnTo>
                    <a:pt x="466" y="0"/>
                  </a:lnTo>
                </a:path>
              </a:pathLst>
            </a:custGeom>
            <a:noFill/>
            <a:ln w="12700" cap="flat" cmpd="sng" algn="ctr">
              <a:solidFill>
                <a:schemeClr val="accent1">
                  <a:alpha val="29000"/>
                </a:schemeClr>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chemeClr val="tx1"/>
                </a:solidFill>
                <a:latin typeface="+mn-lt"/>
                <a:ea typeface="+mn-ea"/>
                <a:cs typeface="+mn-cs"/>
              </a:endParaRPr>
            </a:p>
          </p:txBody>
        </p:sp>
        <p:sp>
          <p:nvSpPr>
            <p:cNvPr id="20" name="フリーフォーム 19"/>
            <p:cNvSpPr>
              <a:spLocks/>
            </p:cNvSpPr>
            <p:nvPr/>
          </p:nvSpPr>
          <p:spPr bwMode="auto">
            <a:xfrm>
              <a:off x="2079" y="1608"/>
              <a:ext cx="1596" cy="1066"/>
            </a:xfrm>
            <a:custGeom>
              <a:avLst/>
              <a:gdLst>
                <a:gd name="T0" fmla="*/ 0 w 1607"/>
                <a:gd name="T1" fmla="*/ 929 h 1085"/>
                <a:gd name="T2" fmla="*/ 40 w 1607"/>
                <a:gd name="T3" fmla="*/ 941 h 1085"/>
                <a:gd name="T4" fmla="*/ 148 w 1607"/>
                <a:gd name="T5" fmla="*/ 966 h 1085"/>
                <a:gd name="T6" fmla="*/ 305 w 1607"/>
                <a:gd name="T7" fmla="*/ 1000 h 1085"/>
                <a:gd name="T8" fmla="*/ 399 w 1607"/>
                <a:gd name="T9" fmla="*/ 1019 h 1085"/>
                <a:gd name="T10" fmla="*/ 501 w 1607"/>
                <a:gd name="T11" fmla="*/ 1037 h 1085"/>
                <a:gd name="T12" fmla="*/ 608 w 1607"/>
                <a:gd name="T13" fmla="*/ 1052 h 1085"/>
                <a:gd name="T14" fmla="*/ 718 w 1607"/>
                <a:gd name="T15" fmla="*/ 1067 h 1085"/>
                <a:gd name="T16" fmla="*/ 827 w 1607"/>
                <a:gd name="T17" fmla="*/ 1077 h 1085"/>
                <a:gd name="T18" fmla="*/ 937 w 1607"/>
                <a:gd name="T19" fmla="*/ 1083 h 1085"/>
                <a:gd name="T20" fmla="*/ 991 w 1607"/>
                <a:gd name="T21" fmla="*/ 1085 h 1085"/>
                <a:gd name="T22" fmla="*/ 1044 w 1607"/>
                <a:gd name="T23" fmla="*/ 1085 h 1085"/>
                <a:gd name="T24" fmla="*/ 1096 w 1607"/>
                <a:gd name="T25" fmla="*/ 1083 h 1085"/>
                <a:gd name="T26" fmla="*/ 1146 w 1607"/>
                <a:gd name="T27" fmla="*/ 1079 h 1085"/>
                <a:gd name="T28" fmla="*/ 1194 w 1607"/>
                <a:gd name="T29" fmla="*/ 1073 h 1085"/>
                <a:gd name="T30" fmla="*/ 1240 w 1607"/>
                <a:gd name="T31" fmla="*/ 1065 h 1085"/>
                <a:gd name="T32" fmla="*/ 1284 w 1607"/>
                <a:gd name="T33" fmla="*/ 1058 h 1085"/>
                <a:gd name="T34" fmla="*/ 1327 w 1607"/>
                <a:gd name="T35" fmla="*/ 1046 h 1085"/>
                <a:gd name="T36" fmla="*/ 1338 w 1607"/>
                <a:gd name="T37" fmla="*/ 1042 h 1085"/>
                <a:gd name="T38" fmla="*/ 1371 w 1607"/>
                <a:gd name="T39" fmla="*/ 1031 h 1085"/>
                <a:gd name="T40" fmla="*/ 1392 w 1607"/>
                <a:gd name="T41" fmla="*/ 1019 h 1085"/>
                <a:gd name="T42" fmla="*/ 1415 w 1607"/>
                <a:gd name="T43" fmla="*/ 1008 h 1085"/>
                <a:gd name="T44" fmla="*/ 1444 w 1607"/>
                <a:gd name="T45" fmla="*/ 990 h 1085"/>
                <a:gd name="T46" fmla="*/ 1469 w 1607"/>
                <a:gd name="T47" fmla="*/ 971 h 1085"/>
                <a:gd name="T48" fmla="*/ 1496 w 1607"/>
                <a:gd name="T49" fmla="*/ 950 h 1085"/>
                <a:gd name="T50" fmla="*/ 1520 w 1607"/>
                <a:gd name="T51" fmla="*/ 923 h 1085"/>
                <a:gd name="T52" fmla="*/ 1544 w 1607"/>
                <a:gd name="T53" fmla="*/ 893 h 1085"/>
                <a:gd name="T54" fmla="*/ 1565 w 1607"/>
                <a:gd name="T55" fmla="*/ 854 h 1085"/>
                <a:gd name="T56" fmla="*/ 1582 w 1607"/>
                <a:gd name="T57" fmla="*/ 814 h 1085"/>
                <a:gd name="T58" fmla="*/ 1590 w 1607"/>
                <a:gd name="T59" fmla="*/ 791 h 1085"/>
                <a:gd name="T60" fmla="*/ 1595 w 1607"/>
                <a:gd name="T61" fmla="*/ 768 h 1085"/>
                <a:gd name="T62" fmla="*/ 1601 w 1607"/>
                <a:gd name="T63" fmla="*/ 743 h 1085"/>
                <a:gd name="T64" fmla="*/ 1605 w 1607"/>
                <a:gd name="T65" fmla="*/ 716 h 1085"/>
                <a:gd name="T66" fmla="*/ 1607 w 1607"/>
                <a:gd name="T67" fmla="*/ 689 h 1085"/>
                <a:gd name="T68" fmla="*/ 1607 w 1607"/>
                <a:gd name="T69" fmla="*/ 660 h 1085"/>
                <a:gd name="T70" fmla="*/ 1607 w 1607"/>
                <a:gd name="T71" fmla="*/ 643 h 1085"/>
                <a:gd name="T72" fmla="*/ 1607 w 1607"/>
                <a:gd name="T73" fmla="*/ 599 h 1085"/>
                <a:gd name="T74" fmla="*/ 1599 w 1607"/>
                <a:gd name="T75" fmla="*/ 530 h 1085"/>
                <a:gd name="T76" fmla="*/ 1593 w 1607"/>
                <a:gd name="T77" fmla="*/ 487 h 1085"/>
                <a:gd name="T78" fmla="*/ 1586 w 1607"/>
                <a:gd name="T79" fmla="*/ 441 h 1085"/>
                <a:gd name="T80" fmla="*/ 1574 w 1607"/>
                <a:gd name="T81" fmla="*/ 391 h 1085"/>
                <a:gd name="T82" fmla="*/ 1559 w 1607"/>
                <a:gd name="T83" fmla="*/ 340 h 1085"/>
                <a:gd name="T84" fmla="*/ 1542 w 1607"/>
                <a:gd name="T85" fmla="*/ 282 h 1085"/>
                <a:gd name="T86" fmla="*/ 1519 w 1607"/>
                <a:gd name="T87" fmla="*/ 226 h 1085"/>
                <a:gd name="T88" fmla="*/ 1492 w 1607"/>
                <a:gd name="T89" fmla="*/ 171 h 1085"/>
                <a:gd name="T90" fmla="*/ 1461 w 1607"/>
                <a:gd name="T91" fmla="*/ 113 h 1085"/>
                <a:gd name="T92" fmla="*/ 1424 w 1607"/>
                <a:gd name="T93" fmla="*/ 56 h 1085"/>
                <a:gd name="T94" fmla="*/ 1378 w 1607"/>
                <a:gd name="T95" fmla="*/ 0 h 1085"/>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1 256"/>
                <a:gd name="T142" fmla="*/ 0 1 256"/>
                <a:gd name="T143" fmla="*/ 0 1 256"/>
                <a:gd name="T144" fmla="*/ 0 w 1607"/>
                <a:gd name="T145" fmla="*/ 0 h 1085"/>
                <a:gd name="T146" fmla="*/ 0 w 1607"/>
                <a:gd name="T147" fmla="*/ 0 h 108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07" h="1085">
                  <a:moveTo>
                    <a:pt x="0" y="929"/>
                  </a:moveTo>
                  <a:lnTo>
                    <a:pt x="40" y="941"/>
                  </a:lnTo>
                  <a:lnTo>
                    <a:pt x="148" y="966"/>
                  </a:lnTo>
                  <a:lnTo>
                    <a:pt x="305" y="1000"/>
                  </a:lnTo>
                  <a:lnTo>
                    <a:pt x="399" y="1019"/>
                  </a:lnTo>
                  <a:lnTo>
                    <a:pt x="501" y="1037"/>
                  </a:lnTo>
                  <a:lnTo>
                    <a:pt x="608" y="1052"/>
                  </a:lnTo>
                  <a:lnTo>
                    <a:pt x="718" y="1067"/>
                  </a:lnTo>
                  <a:lnTo>
                    <a:pt x="827" y="1077"/>
                  </a:lnTo>
                  <a:lnTo>
                    <a:pt x="937" y="1083"/>
                  </a:lnTo>
                  <a:lnTo>
                    <a:pt x="991" y="1085"/>
                  </a:lnTo>
                  <a:lnTo>
                    <a:pt x="1044" y="1085"/>
                  </a:lnTo>
                  <a:lnTo>
                    <a:pt x="1096" y="1083"/>
                  </a:lnTo>
                  <a:lnTo>
                    <a:pt x="1146" y="1079"/>
                  </a:lnTo>
                  <a:lnTo>
                    <a:pt x="1194" y="1073"/>
                  </a:lnTo>
                  <a:lnTo>
                    <a:pt x="1240" y="1065"/>
                  </a:lnTo>
                  <a:lnTo>
                    <a:pt x="1284" y="1058"/>
                  </a:lnTo>
                  <a:lnTo>
                    <a:pt x="1327" y="1046"/>
                  </a:lnTo>
                  <a:lnTo>
                    <a:pt x="1338" y="1042"/>
                  </a:lnTo>
                  <a:lnTo>
                    <a:pt x="1371" y="1031"/>
                  </a:lnTo>
                  <a:lnTo>
                    <a:pt x="1392" y="1019"/>
                  </a:lnTo>
                  <a:lnTo>
                    <a:pt x="1415" y="1008"/>
                  </a:lnTo>
                  <a:lnTo>
                    <a:pt x="1444" y="990"/>
                  </a:lnTo>
                  <a:lnTo>
                    <a:pt x="1469" y="971"/>
                  </a:lnTo>
                  <a:lnTo>
                    <a:pt x="1496" y="950"/>
                  </a:lnTo>
                  <a:lnTo>
                    <a:pt x="1520" y="923"/>
                  </a:lnTo>
                  <a:lnTo>
                    <a:pt x="1544" y="893"/>
                  </a:lnTo>
                  <a:lnTo>
                    <a:pt x="1565" y="854"/>
                  </a:lnTo>
                  <a:lnTo>
                    <a:pt x="1582" y="814"/>
                  </a:lnTo>
                  <a:lnTo>
                    <a:pt x="1590" y="791"/>
                  </a:lnTo>
                  <a:lnTo>
                    <a:pt x="1595" y="768"/>
                  </a:lnTo>
                  <a:lnTo>
                    <a:pt x="1601" y="743"/>
                  </a:lnTo>
                  <a:lnTo>
                    <a:pt x="1605" y="716"/>
                  </a:lnTo>
                  <a:lnTo>
                    <a:pt x="1607" y="689"/>
                  </a:lnTo>
                  <a:lnTo>
                    <a:pt x="1607" y="660"/>
                  </a:lnTo>
                  <a:lnTo>
                    <a:pt x="1607" y="643"/>
                  </a:lnTo>
                  <a:lnTo>
                    <a:pt x="1607" y="599"/>
                  </a:lnTo>
                  <a:lnTo>
                    <a:pt x="1599" y="530"/>
                  </a:lnTo>
                  <a:lnTo>
                    <a:pt x="1593" y="487"/>
                  </a:lnTo>
                  <a:lnTo>
                    <a:pt x="1586" y="441"/>
                  </a:lnTo>
                  <a:lnTo>
                    <a:pt x="1574" y="391"/>
                  </a:lnTo>
                  <a:lnTo>
                    <a:pt x="1559" y="340"/>
                  </a:lnTo>
                  <a:lnTo>
                    <a:pt x="1542" y="282"/>
                  </a:lnTo>
                  <a:lnTo>
                    <a:pt x="1519" y="226"/>
                  </a:lnTo>
                  <a:lnTo>
                    <a:pt x="1492" y="171"/>
                  </a:lnTo>
                  <a:lnTo>
                    <a:pt x="1461" y="113"/>
                  </a:lnTo>
                  <a:lnTo>
                    <a:pt x="1424" y="56"/>
                  </a:lnTo>
                  <a:lnTo>
                    <a:pt x="1378" y="0"/>
                  </a:lnTo>
                </a:path>
              </a:pathLst>
            </a:custGeom>
            <a:noFill/>
            <a:ln w="12700" cap="flat" cmpd="sng" algn="ctr">
              <a:solidFill>
                <a:schemeClr val="accent1">
                  <a:alpha val="29000"/>
                </a:schemeClr>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chemeClr val="tx1"/>
                </a:solidFill>
                <a:latin typeface="+mn-lt"/>
                <a:ea typeface="+mn-ea"/>
                <a:cs typeface="+mn-cs"/>
              </a:endParaRPr>
            </a:p>
          </p:txBody>
        </p:sp>
        <p:sp>
          <p:nvSpPr>
            <p:cNvPr id="22" name="フリーフォーム 21"/>
            <p:cNvSpPr>
              <a:spLocks/>
            </p:cNvSpPr>
            <p:nvPr/>
          </p:nvSpPr>
          <p:spPr bwMode="auto">
            <a:xfrm>
              <a:off x="2082" y="2032"/>
              <a:ext cx="1595" cy="657"/>
            </a:xfrm>
            <a:custGeom>
              <a:avLst/>
              <a:gdLst>
                <a:gd name="T0" fmla="*/ 0 w 1620"/>
                <a:gd name="T1" fmla="*/ 584 h 657"/>
                <a:gd name="T2" fmla="*/ 29 w 1620"/>
                <a:gd name="T3" fmla="*/ 590 h 657"/>
                <a:gd name="T4" fmla="*/ 109 w 1620"/>
                <a:gd name="T5" fmla="*/ 605 h 657"/>
                <a:gd name="T6" fmla="*/ 234 w 1620"/>
                <a:gd name="T7" fmla="*/ 624 h 657"/>
                <a:gd name="T8" fmla="*/ 303 w 1620"/>
                <a:gd name="T9" fmla="*/ 634 h 657"/>
                <a:gd name="T10" fmla="*/ 382 w 1620"/>
                <a:gd name="T11" fmla="*/ 642 h 657"/>
                <a:gd name="T12" fmla="*/ 468 w 1620"/>
                <a:gd name="T13" fmla="*/ 649 h 657"/>
                <a:gd name="T14" fmla="*/ 557 w 1620"/>
                <a:gd name="T15" fmla="*/ 653 h 657"/>
                <a:gd name="T16" fmla="*/ 651 w 1620"/>
                <a:gd name="T17" fmla="*/ 657 h 657"/>
                <a:gd name="T18" fmla="*/ 743 w 1620"/>
                <a:gd name="T19" fmla="*/ 655 h 657"/>
                <a:gd name="T20" fmla="*/ 835 w 1620"/>
                <a:gd name="T21" fmla="*/ 651 h 657"/>
                <a:gd name="T22" fmla="*/ 927 w 1620"/>
                <a:gd name="T23" fmla="*/ 643 h 657"/>
                <a:gd name="T24" fmla="*/ 1017 w 1620"/>
                <a:gd name="T25" fmla="*/ 630 h 657"/>
                <a:gd name="T26" fmla="*/ 1062 w 1620"/>
                <a:gd name="T27" fmla="*/ 620 h 657"/>
                <a:gd name="T28" fmla="*/ 1104 w 1620"/>
                <a:gd name="T29" fmla="*/ 611 h 657"/>
                <a:gd name="T30" fmla="*/ 1117 w 1620"/>
                <a:gd name="T31" fmla="*/ 607 h 657"/>
                <a:gd name="T32" fmla="*/ 1156 w 1620"/>
                <a:gd name="T33" fmla="*/ 597 h 657"/>
                <a:gd name="T34" fmla="*/ 1213 w 1620"/>
                <a:gd name="T35" fmla="*/ 576 h 657"/>
                <a:gd name="T36" fmla="*/ 1246 w 1620"/>
                <a:gd name="T37" fmla="*/ 563 h 657"/>
                <a:gd name="T38" fmla="*/ 1280 w 1620"/>
                <a:gd name="T39" fmla="*/ 547 h 657"/>
                <a:gd name="T40" fmla="*/ 1319 w 1620"/>
                <a:gd name="T41" fmla="*/ 528 h 657"/>
                <a:gd name="T42" fmla="*/ 1355 w 1620"/>
                <a:gd name="T43" fmla="*/ 507 h 657"/>
                <a:gd name="T44" fmla="*/ 1394 w 1620"/>
                <a:gd name="T45" fmla="*/ 482 h 657"/>
                <a:gd name="T46" fmla="*/ 1434 w 1620"/>
                <a:gd name="T47" fmla="*/ 451 h 657"/>
                <a:gd name="T48" fmla="*/ 1471 w 1620"/>
                <a:gd name="T49" fmla="*/ 419 h 657"/>
                <a:gd name="T50" fmla="*/ 1503 w 1620"/>
                <a:gd name="T51" fmla="*/ 380 h 657"/>
                <a:gd name="T52" fmla="*/ 1536 w 1620"/>
                <a:gd name="T53" fmla="*/ 338 h 657"/>
                <a:gd name="T54" fmla="*/ 1549 w 1620"/>
                <a:gd name="T55" fmla="*/ 317 h 657"/>
                <a:gd name="T56" fmla="*/ 1563 w 1620"/>
                <a:gd name="T57" fmla="*/ 294 h 657"/>
                <a:gd name="T58" fmla="*/ 1572 w 1620"/>
                <a:gd name="T59" fmla="*/ 265 h 657"/>
                <a:gd name="T60" fmla="*/ 1582 w 1620"/>
                <a:gd name="T61" fmla="*/ 235 h 657"/>
                <a:gd name="T62" fmla="*/ 1593 w 1620"/>
                <a:gd name="T63" fmla="*/ 196 h 657"/>
                <a:gd name="T64" fmla="*/ 1605 w 1620"/>
                <a:gd name="T65" fmla="*/ 150 h 657"/>
                <a:gd name="T66" fmla="*/ 1615 w 1620"/>
                <a:gd name="T67" fmla="*/ 102 h 657"/>
                <a:gd name="T68" fmla="*/ 1620 w 1620"/>
                <a:gd name="T69" fmla="*/ 52 h 657"/>
                <a:gd name="T70" fmla="*/ 1620 w 1620"/>
                <a:gd name="T71" fmla="*/ 25 h 657"/>
                <a:gd name="T72" fmla="*/ 1620 w 1620"/>
                <a:gd name="T73" fmla="*/ 0 h 657"/>
                <a:gd name="T74" fmla="*/ 0 1 256"/>
                <a:gd name="T75" fmla="*/ 0 1 256"/>
                <a:gd name="T76" fmla="*/ 0 1 256"/>
                <a:gd name="T77" fmla="*/ 0 1 256"/>
                <a:gd name="T78" fmla="*/ 0 1 256"/>
                <a:gd name="T79" fmla="*/ 0 1 256"/>
                <a:gd name="T80" fmla="*/ 0 1 256"/>
                <a:gd name="T81" fmla="*/ 0 1 256"/>
                <a:gd name="T82" fmla="*/ 0 1 256"/>
                <a:gd name="T83" fmla="*/ 0 1 256"/>
                <a:gd name="T84" fmla="*/ 0 1 256"/>
                <a:gd name="T85" fmla="*/ 0 1 256"/>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w 1620"/>
                <a:gd name="T112" fmla="*/ 0 h 657"/>
                <a:gd name="T113" fmla="*/ 0 w 1620"/>
                <a:gd name="T114" fmla="*/ 0 h 6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20" h="657">
                  <a:moveTo>
                    <a:pt x="0" y="584"/>
                  </a:moveTo>
                  <a:lnTo>
                    <a:pt x="29" y="590"/>
                  </a:lnTo>
                  <a:lnTo>
                    <a:pt x="109" y="605"/>
                  </a:lnTo>
                  <a:lnTo>
                    <a:pt x="234" y="624"/>
                  </a:lnTo>
                  <a:lnTo>
                    <a:pt x="303" y="634"/>
                  </a:lnTo>
                  <a:lnTo>
                    <a:pt x="382" y="642"/>
                  </a:lnTo>
                  <a:lnTo>
                    <a:pt x="468" y="649"/>
                  </a:lnTo>
                  <a:lnTo>
                    <a:pt x="557" y="653"/>
                  </a:lnTo>
                  <a:lnTo>
                    <a:pt x="651" y="657"/>
                  </a:lnTo>
                  <a:lnTo>
                    <a:pt x="743" y="655"/>
                  </a:lnTo>
                  <a:lnTo>
                    <a:pt x="835" y="651"/>
                  </a:lnTo>
                  <a:lnTo>
                    <a:pt x="927" y="643"/>
                  </a:lnTo>
                  <a:lnTo>
                    <a:pt x="1017" y="630"/>
                  </a:lnTo>
                  <a:lnTo>
                    <a:pt x="1062" y="620"/>
                  </a:lnTo>
                  <a:lnTo>
                    <a:pt x="1104" y="611"/>
                  </a:lnTo>
                  <a:lnTo>
                    <a:pt x="1117" y="607"/>
                  </a:lnTo>
                  <a:lnTo>
                    <a:pt x="1156" y="597"/>
                  </a:lnTo>
                  <a:lnTo>
                    <a:pt x="1213" y="576"/>
                  </a:lnTo>
                  <a:lnTo>
                    <a:pt x="1246" y="563"/>
                  </a:lnTo>
                  <a:lnTo>
                    <a:pt x="1280" y="547"/>
                  </a:lnTo>
                  <a:lnTo>
                    <a:pt x="1319" y="528"/>
                  </a:lnTo>
                  <a:lnTo>
                    <a:pt x="1355" y="507"/>
                  </a:lnTo>
                  <a:lnTo>
                    <a:pt x="1394" y="482"/>
                  </a:lnTo>
                  <a:lnTo>
                    <a:pt x="1434" y="451"/>
                  </a:lnTo>
                  <a:lnTo>
                    <a:pt x="1471" y="419"/>
                  </a:lnTo>
                  <a:lnTo>
                    <a:pt x="1503" y="380"/>
                  </a:lnTo>
                  <a:lnTo>
                    <a:pt x="1536" y="338"/>
                  </a:lnTo>
                  <a:lnTo>
                    <a:pt x="1549" y="317"/>
                  </a:lnTo>
                  <a:lnTo>
                    <a:pt x="1563" y="294"/>
                  </a:lnTo>
                  <a:lnTo>
                    <a:pt x="1572" y="265"/>
                  </a:lnTo>
                  <a:lnTo>
                    <a:pt x="1582" y="235"/>
                  </a:lnTo>
                  <a:lnTo>
                    <a:pt x="1593" y="196"/>
                  </a:lnTo>
                  <a:lnTo>
                    <a:pt x="1605" y="150"/>
                  </a:lnTo>
                  <a:lnTo>
                    <a:pt x="1615" y="102"/>
                  </a:lnTo>
                  <a:lnTo>
                    <a:pt x="1620" y="52"/>
                  </a:lnTo>
                  <a:lnTo>
                    <a:pt x="1620" y="25"/>
                  </a:lnTo>
                  <a:lnTo>
                    <a:pt x="1620" y="0"/>
                  </a:lnTo>
                </a:path>
              </a:pathLst>
            </a:custGeom>
            <a:noFill/>
            <a:ln w="12700" cap="flat" cmpd="sng" algn="ctr">
              <a:solidFill>
                <a:schemeClr val="accent1">
                  <a:alpha val="29000"/>
                </a:schemeClr>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chemeClr val="tx1"/>
                </a:solidFill>
                <a:latin typeface="+mn-lt"/>
                <a:ea typeface="+mn-ea"/>
                <a:cs typeface="+mn-cs"/>
              </a:endParaRPr>
            </a:p>
          </p:txBody>
        </p:sp>
        <p:sp>
          <p:nvSpPr>
            <p:cNvPr id="23" name="フリーフォーム 22"/>
            <p:cNvSpPr>
              <a:spLocks/>
            </p:cNvSpPr>
            <p:nvPr/>
          </p:nvSpPr>
          <p:spPr bwMode="auto">
            <a:xfrm>
              <a:off x="2500" y="1608"/>
              <a:ext cx="1142" cy="1125"/>
            </a:xfrm>
            <a:custGeom>
              <a:avLst/>
              <a:gdLst>
                <a:gd name="T0" fmla="*/ 0 w 1142"/>
                <a:gd name="T1" fmla="*/ 1144 h 1146"/>
                <a:gd name="T2" fmla="*/ 36 w 1142"/>
                <a:gd name="T3" fmla="*/ 1146 h 1146"/>
                <a:gd name="T4" fmla="*/ 132 w 1142"/>
                <a:gd name="T5" fmla="*/ 1144 h 1146"/>
                <a:gd name="T6" fmla="*/ 200 w 1142"/>
                <a:gd name="T7" fmla="*/ 1142 h 1146"/>
                <a:gd name="T8" fmla="*/ 274 w 1142"/>
                <a:gd name="T9" fmla="*/ 1136 h 1146"/>
                <a:gd name="T10" fmla="*/ 355 w 1142"/>
                <a:gd name="T11" fmla="*/ 1131 h 1146"/>
                <a:gd name="T12" fmla="*/ 438 w 1142"/>
                <a:gd name="T13" fmla="*/ 1119 h 1146"/>
                <a:gd name="T14" fmla="*/ 526 w 1142"/>
                <a:gd name="T15" fmla="*/ 1106 h 1146"/>
                <a:gd name="T16" fmla="*/ 614 w 1142"/>
                <a:gd name="T17" fmla="*/ 1087 h 1146"/>
                <a:gd name="T18" fmla="*/ 658 w 1142"/>
                <a:gd name="T19" fmla="*/ 1075 h 1146"/>
                <a:gd name="T20" fmla="*/ 701 w 1142"/>
                <a:gd name="T21" fmla="*/ 1064 h 1146"/>
                <a:gd name="T22" fmla="*/ 743 w 1142"/>
                <a:gd name="T23" fmla="*/ 1050 h 1146"/>
                <a:gd name="T24" fmla="*/ 783 w 1142"/>
                <a:gd name="T25" fmla="*/ 1035 h 1146"/>
                <a:gd name="T26" fmla="*/ 822 w 1142"/>
                <a:gd name="T27" fmla="*/ 1017 h 1146"/>
                <a:gd name="T28" fmla="*/ 860 w 1142"/>
                <a:gd name="T29" fmla="*/ 998 h 1146"/>
                <a:gd name="T30" fmla="*/ 895 w 1142"/>
                <a:gd name="T31" fmla="*/ 979 h 1146"/>
                <a:gd name="T32" fmla="*/ 927 w 1142"/>
                <a:gd name="T33" fmla="*/ 958 h 1146"/>
                <a:gd name="T34" fmla="*/ 958 w 1142"/>
                <a:gd name="T35" fmla="*/ 935 h 1146"/>
                <a:gd name="T36" fmla="*/ 985 w 1142"/>
                <a:gd name="T37" fmla="*/ 910 h 1146"/>
                <a:gd name="T38" fmla="*/ 1012 w 1142"/>
                <a:gd name="T39" fmla="*/ 883 h 1146"/>
                <a:gd name="T40" fmla="*/ 1033 w 1142"/>
                <a:gd name="T41" fmla="*/ 852 h 1146"/>
                <a:gd name="T42" fmla="*/ 1040 w 1142"/>
                <a:gd name="T43" fmla="*/ 841 h 1146"/>
                <a:gd name="T44" fmla="*/ 1060 w 1142"/>
                <a:gd name="T45" fmla="*/ 808 h 1146"/>
                <a:gd name="T46" fmla="*/ 1073 w 1142"/>
                <a:gd name="T47" fmla="*/ 783 h 1146"/>
                <a:gd name="T48" fmla="*/ 1085 w 1142"/>
                <a:gd name="T49" fmla="*/ 751 h 1146"/>
                <a:gd name="T50" fmla="*/ 1098 w 1142"/>
                <a:gd name="T51" fmla="*/ 712 h 1146"/>
                <a:gd name="T52" fmla="*/ 1112 w 1142"/>
                <a:gd name="T53" fmla="*/ 664 h 1146"/>
                <a:gd name="T54" fmla="*/ 1123 w 1142"/>
                <a:gd name="T55" fmla="*/ 610 h 1146"/>
                <a:gd name="T56" fmla="*/ 1133 w 1142"/>
                <a:gd name="T57" fmla="*/ 551 h 1146"/>
                <a:gd name="T58" fmla="*/ 1140 w 1142"/>
                <a:gd name="T59" fmla="*/ 482 h 1146"/>
                <a:gd name="T60" fmla="*/ 1142 w 1142"/>
                <a:gd name="T61" fmla="*/ 403 h 1146"/>
                <a:gd name="T62" fmla="*/ 1142 w 1142"/>
                <a:gd name="T63" fmla="*/ 317 h 1146"/>
                <a:gd name="T64" fmla="*/ 1136 w 1142"/>
                <a:gd name="T65" fmla="*/ 219 h 1146"/>
                <a:gd name="T66" fmla="*/ 1127 w 1142"/>
                <a:gd name="T67" fmla="*/ 115 h 1146"/>
                <a:gd name="T68" fmla="*/ 1110 w 1142"/>
                <a:gd name="T69" fmla="*/ 0 h 1146"/>
                <a:gd name="T70" fmla="*/ 0 1 256"/>
                <a:gd name="T71" fmla="*/ 0 1 256"/>
                <a:gd name="T72" fmla="*/ 0 1 256"/>
                <a:gd name="T73" fmla="*/ 0 1 256"/>
                <a:gd name="T74" fmla="*/ 0 1 256"/>
                <a:gd name="T75" fmla="*/ 0 1 256"/>
                <a:gd name="T76" fmla="*/ 0 1 256"/>
                <a:gd name="T77" fmla="*/ 0 1 256"/>
                <a:gd name="T78" fmla="*/ 0 1 256"/>
                <a:gd name="T79" fmla="*/ 0 1 256"/>
                <a:gd name="T80" fmla="*/ 0 1 256"/>
                <a:gd name="T81" fmla="*/ 0 1 256"/>
                <a:gd name="T82" fmla="*/ 0 1 256"/>
                <a:gd name="T83" fmla="*/ 0 1 256"/>
                <a:gd name="T84" fmla="*/ 0 1 256"/>
                <a:gd name="T85" fmla="*/ 0 1 256"/>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w 1142"/>
                <a:gd name="T106" fmla="*/ 0 h 1146"/>
                <a:gd name="T107" fmla="*/ 0 w 1142"/>
                <a:gd name="T108" fmla="*/ 0 h 11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42" h="1146">
                  <a:moveTo>
                    <a:pt x="0" y="1144"/>
                  </a:moveTo>
                  <a:lnTo>
                    <a:pt x="36" y="1146"/>
                  </a:lnTo>
                  <a:lnTo>
                    <a:pt x="132" y="1144"/>
                  </a:lnTo>
                  <a:lnTo>
                    <a:pt x="200" y="1142"/>
                  </a:lnTo>
                  <a:lnTo>
                    <a:pt x="274" y="1136"/>
                  </a:lnTo>
                  <a:lnTo>
                    <a:pt x="355" y="1131"/>
                  </a:lnTo>
                  <a:lnTo>
                    <a:pt x="438" y="1119"/>
                  </a:lnTo>
                  <a:lnTo>
                    <a:pt x="526" y="1106"/>
                  </a:lnTo>
                  <a:lnTo>
                    <a:pt x="614" y="1087"/>
                  </a:lnTo>
                  <a:lnTo>
                    <a:pt x="658" y="1075"/>
                  </a:lnTo>
                  <a:lnTo>
                    <a:pt x="701" y="1064"/>
                  </a:lnTo>
                  <a:lnTo>
                    <a:pt x="743" y="1050"/>
                  </a:lnTo>
                  <a:lnTo>
                    <a:pt x="783" y="1035"/>
                  </a:lnTo>
                  <a:lnTo>
                    <a:pt x="822" y="1017"/>
                  </a:lnTo>
                  <a:lnTo>
                    <a:pt x="860" y="998"/>
                  </a:lnTo>
                  <a:lnTo>
                    <a:pt x="895" y="979"/>
                  </a:lnTo>
                  <a:lnTo>
                    <a:pt x="927" y="958"/>
                  </a:lnTo>
                  <a:lnTo>
                    <a:pt x="958" y="935"/>
                  </a:lnTo>
                  <a:lnTo>
                    <a:pt x="985" y="910"/>
                  </a:lnTo>
                  <a:lnTo>
                    <a:pt x="1012" y="883"/>
                  </a:lnTo>
                  <a:lnTo>
                    <a:pt x="1033" y="852"/>
                  </a:lnTo>
                  <a:lnTo>
                    <a:pt x="1040" y="841"/>
                  </a:lnTo>
                  <a:lnTo>
                    <a:pt x="1060" y="808"/>
                  </a:lnTo>
                  <a:lnTo>
                    <a:pt x="1073" y="783"/>
                  </a:lnTo>
                  <a:lnTo>
                    <a:pt x="1085" y="751"/>
                  </a:lnTo>
                  <a:lnTo>
                    <a:pt x="1098" y="712"/>
                  </a:lnTo>
                  <a:lnTo>
                    <a:pt x="1112" y="664"/>
                  </a:lnTo>
                  <a:lnTo>
                    <a:pt x="1123" y="610"/>
                  </a:lnTo>
                  <a:lnTo>
                    <a:pt x="1133" y="551"/>
                  </a:lnTo>
                  <a:lnTo>
                    <a:pt x="1140" y="482"/>
                  </a:lnTo>
                  <a:lnTo>
                    <a:pt x="1142" y="403"/>
                  </a:lnTo>
                  <a:lnTo>
                    <a:pt x="1142" y="317"/>
                  </a:lnTo>
                  <a:lnTo>
                    <a:pt x="1136" y="219"/>
                  </a:lnTo>
                  <a:lnTo>
                    <a:pt x="1127" y="115"/>
                  </a:lnTo>
                  <a:lnTo>
                    <a:pt x="1110" y="0"/>
                  </a:lnTo>
                </a:path>
              </a:pathLst>
            </a:custGeom>
            <a:noFill/>
            <a:ln w="12700" cap="flat" cmpd="sng" algn="ctr">
              <a:solidFill>
                <a:schemeClr val="accent1">
                  <a:alpha val="29000"/>
                </a:schemeClr>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chemeClr val="tx1"/>
                </a:solidFill>
                <a:latin typeface="+mn-lt"/>
                <a:ea typeface="+mn-ea"/>
                <a:cs typeface="+mn-cs"/>
              </a:endParaRPr>
            </a:p>
          </p:txBody>
        </p:sp>
        <p:sp>
          <p:nvSpPr>
            <p:cNvPr id="24" name="フリーフォーム 23"/>
            <p:cNvSpPr>
              <a:spLocks/>
            </p:cNvSpPr>
            <p:nvPr/>
          </p:nvSpPr>
          <p:spPr bwMode="auto">
            <a:xfrm>
              <a:off x="3381" y="1608"/>
              <a:ext cx="296" cy="246"/>
            </a:xfrm>
            <a:custGeom>
              <a:avLst/>
              <a:gdLst>
                <a:gd name="T0" fmla="*/ 0 w 309"/>
                <a:gd name="T1" fmla="*/ 0 h 263"/>
                <a:gd name="T2" fmla="*/ 39 w 309"/>
                <a:gd name="T3" fmla="*/ 19 h 263"/>
                <a:gd name="T4" fmla="*/ 79 w 309"/>
                <a:gd name="T5" fmla="*/ 42 h 263"/>
                <a:gd name="T6" fmla="*/ 131 w 309"/>
                <a:gd name="T7" fmla="*/ 73 h 263"/>
                <a:gd name="T8" fmla="*/ 156 w 309"/>
                <a:gd name="T9" fmla="*/ 90 h 263"/>
                <a:gd name="T10" fmla="*/ 183 w 309"/>
                <a:gd name="T11" fmla="*/ 111 h 263"/>
                <a:gd name="T12" fmla="*/ 209 w 309"/>
                <a:gd name="T13" fmla="*/ 132 h 263"/>
                <a:gd name="T14" fmla="*/ 232 w 309"/>
                <a:gd name="T15" fmla="*/ 155 h 263"/>
                <a:gd name="T16" fmla="*/ 257 w 309"/>
                <a:gd name="T17" fmla="*/ 180 h 263"/>
                <a:gd name="T18" fmla="*/ 277 w 309"/>
                <a:gd name="T19" fmla="*/ 205 h 263"/>
                <a:gd name="T20" fmla="*/ 296 w 309"/>
                <a:gd name="T21" fmla="*/ 234 h 263"/>
                <a:gd name="T22" fmla="*/ 309 w 309"/>
                <a:gd name="T23" fmla="*/ 263 h 263"/>
                <a:gd name="T24" fmla="*/ 0 1 256"/>
                <a:gd name="T25" fmla="*/ 0 1 256"/>
                <a:gd name="T26" fmla="*/ 0 1 256"/>
                <a:gd name="T27" fmla="*/ 0 1 256"/>
                <a:gd name="T28" fmla="*/ 0 1 256"/>
                <a:gd name="T29" fmla="*/ 0 1 256"/>
                <a:gd name="T30" fmla="*/ 0 1 256"/>
                <a:gd name="T31" fmla="*/ 0 1 256"/>
                <a:gd name="T32" fmla="*/ 0 1 256"/>
                <a:gd name="T33" fmla="*/ 0 1 256"/>
                <a:gd name="T34" fmla="*/ 0 1 256"/>
                <a:gd name="T35" fmla="*/ 0 1 256"/>
                <a:gd name="T36" fmla="*/ 0 w 309"/>
                <a:gd name="T37" fmla="*/ 0 h 263"/>
                <a:gd name="T38" fmla="*/ 0 w 309"/>
                <a:gd name="T39" fmla="*/ 0 h 2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9" h="263">
                  <a:moveTo>
                    <a:pt x="0" y="0"/>
                  </a:moveTo>
                  <a:lnTo>
                    <a:pt x="39" y="19"/>
                  </a:lnTo>
                  <a:lnTo>
                    <a:pt x="79" y="42"/>
                  </a:lnTo>
                  <a:lnTo>
                    <a:pt x="131" y="73"/>
                  </a:lnTo>
                  <a:lnTo>
                    <a:pt x="156" y="90"/>
                  </a:lnTo>
                  <a:lnTo>
                    <a:pt x="183" y="111"/>
                  </a:lnTo>
                  <a:lnTo>
                    <a:pt x="209" y="132"/>
                  </a:lnTo>
                  <a:lnTo>
                    <a:pt x="232" y="155"/>
                  </a:lnTo>
                  <a:lnTo>
                    <a:pt x="257" y="180"/>
                  </a:lnTo>
                  <a:lnTo>
                    <a:pt x="277" y="205"/>
                  </a:lnTo>
                  <a:lnTo>
                    <a:pt x="296" y="234"/>
                  </a:lnTo>
                  <a:lnTo>
                    <a:pt x="309" y="263"/>
                  </a:lnTo>
                </a:path>
              </a:pathLst>
            </a:custGeom>
            <a:noFill/>
            <a:ln w="12700" cap="flat" cmpd="sng" algn="ctr">
              <a:solidFill>
                <a:schemeClr val="accent1">
                  <a:alpha val="29000"/>
                </a:schemeClr>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chemeClr val="tx1"/>
                </a:solidFill>
                <a:latin typeface="+mn-lt"/>
                <a:ea typeface="+mn-ea"/>
                <a:cs typeface="+mn-cs"/>
              </a:endParaRPr>
            </a:p>
          </p:txBody>
        </p:sp>
        <p:sp>
          <p:nvSpPr>
            <p:cNvPr id="25" name="フリーフォーム 24"/>
            <p:cNvSpPr>
              <a:spLocks/>
            </p:cNvSpPr>
            <p:nvPr/>
          </p:nvSpPr>
          <p:spPr bwMode="auto">
            <a:xfrm>
              <a:off x="2079" y="2576"/>
              <a:ext cx="951" cy="157"/>
            </a:xfrm>
            <a:custGeom>
              <a:avLst/>
              <a:gdLst>
                <a:gd name="T0" fmla="*/ 0 w 960"/>
                <a:gd name="T1" fmla="*/ 0 h 157"/>
                <a:gd name="T2" fmla="*/ 98 w 960"/>
                <a:gd name="T3" fmla="*/ 27 h 157"/>
                <a:gd name="T4" fmla="*/ 209 w 960"/>
                <a:gd name="T5" fmla="*/ 53 h 157"/>
                <a:gd name="T6" fmla="*/ 340 w 960"/>
                <a:gd name="T7" fmla="*/ 84 h 157"/>
                <a:gd name="T8" fmla="*/ 493 w 960"/>
                <a:gd name="T9" fmla="*/ 113 h 157"/>
                <a:gd name="T10" fmla="*/ 572 w 960"/>
                <a:gd name="T11" fmla="*/ 126 h 157"/>
                <a:gd name="T12" fmla="*/ 654 w 960"/>
                <a:gd name="T13" fmla="*/ 138 h 157"/>
                <a:gd name="T14" fmla="*/ 735 w 960"/>
                <a:gd name="T15" fmla="*/ 146 h 157"/>
                <a:gd name="T16" fmla="*/ 812 w 960"/>
                <a:gd name="T17" fmla="*/ 153 h 157"/>
                <a:gd name="T18" fmla="*/ 887 w 960"/>
                <a:gd name="T19" fmla="*/ 157 h 157"/>
                <a:gd name="T20" fmla="*/ 960 w 960"/>
                <a:gd name="T21" fmla="*/ 155 h 157"/>
                <a:gd name="T22" fmla="*/ 0 1 256"/>
                <a:gd name="T23" fmla="*/ 0 1 256"/>
                <a:gd name="T24" fmla="*/ 0 1 256"/>
                <a:gd name="T25" fmla="*/ 0 1 256"/>
                <a:gd name="T26" fmla="*/ 0 1 256"/>
                <a:gd name="T27" fmla="*/ 0 1 256"/>
                <a:gd name="T28" fmla="*/ 0 1 256"/>
                <a:gd name="T29" fmla="*/ 0 1 256"/>
                <a:gd name="T30" fmla="*/ 0 1 256"/>
                <a:gd name="T31" fmla="*/ 0 1 256"/>
                <a:gd name="T32" fmla="*/ 0 1 256"/>
                <a:gd name="T33" fmla="*/ 0 w 960"/>
                <a:gd name="T34" fmla="*/ 0 h 157"/>
                <a:gd name="T35" fmla="*/ 0 w 960"/>
                <a:gd name="T36" fmla="*/ 0 h 1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0" h="157">
                  <a:moveTo>
                    <a:pt x="0" y="0"/>
                  </a:moveTo>
                  <a:lnTo>
                    <a:pt x="98" y="27"/>
                  </a:lnTo>
                  <a:lnTo>
                    <a:pt x="209" y="53"/>
                  </a:lnTo>
                  <a:lnTo>
                    <a:pt x="340" y="84"/>
                  </a:lnTo>
                  <a:lnTo>
                    <a:pt x="493" y="113"/>
                  </a:lnTo>
                  <a:lnTo>
                    <a:pt x="572" y="126"/>
                  </a:lnTo>
                  <a:lnTo>
                    <a:pt x="654" y="138"/>
                  </a:lnTo>
                  <a:lnTo>
                    <a:pt x="735" y="146"/>
                  </a:lnTo>
                  <a:lnTo>
                    <a:pt x="812" y="153"/>
                  </a:lnTo>
                  <a:lnTo>
                    <a:pt x="887" y="157"/>
                  </a:lnTo>
                  <a:lnTo>
                    <a:pt x="960" y="155"/>
                  </a:lnTo>
                </a:path>
              </a:pathLst>
            </a:custGeom>
            <a:noFill/>
            <a:ln w="12700" cap="flat" cmpd="sng" algn="ctr">
              <a:solidFill>
                <a:schemeClr val="accent1">
                  <a:alpha val="29000"/>
                </a:schemeClr>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chemeClr val="tx1"/>
                </a:solidFill>
                <a:latin typeface="+mn-lt"/>
                <a:ea typeface="+mn-ea"/>
                <a:cs typeface="+mn-cs"/>
              </a:endParaRPr>
            </a:p>
          </p:txBody>
        </p:sp>
      </p:grpSp>
      <p:sp>
        <p:nvSpPr>
          <p:cNvPr id="14" name="タイトル プレースホルダー 13"/>
          <p:cNvSpPr>
            <a:spLocks noGrp="1"/>
          </p:cNvSpPr>
          <p:nvPr>
            <p:ph type="title"/>
          </p:nvPr>
        </p:nvSpPr>
        <p:spPr>
          <a:xfrm>
            <a:off x="457200" y="428612"/>
            <a:ext cx="8229600" cy="1143000"/>
          </a:xfrm>
          <a:prstGeom prst="rect">
            <a:avLst/>
          </a:prstGeom>
          <a:effectLst>
            <a:softEdge rad="12700"/>
          </a:effectLst>
        </p:spPr>
        <p:txBody>
          <a:bodyPr vert="horz" rtlCol="0" anchor="ctr">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457200" y="1601170"/>
            <a:ext cx="8229600" cy="4685350"/>
          </a:xfrm>
          <a:prstGeom prst="rect">
            <a:avLst/>
          </a:prstGeom>
        </p:spPr>
        <p:txBody>
          <a:bodyPr vert="horz" rtlCol="0">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grpSp>
        <p:nvGrpSpPr>
          <p:cNvPr id="3" name="グループ化 2"/>
          <p:cNvGrpSpPr/>
          <p:nvPr/>
        </p:nvGrpSpPr>
        <p:grpSpPr>
          <a:xfrm>
            <a:off x="8072430" y="5827532"/>
            <a:ext cx="1071570" cy="1036602"/>
            <a:chOff x="6357950" y="5000636"/>
            <a:chExt cx="1071570" cy="1036602"/>
          </a:xfrm>
          <a:solidFill>
            <a:schemeClr val="accent1">
              <a:alpha val="30000"/>
            </a:schemeClr>
          </a:solidFill>
        </p:grpSpPr>
        <p:sp>
          <p:nvSpPr>
            <p:cNvPr id="33" name="フリーフォーム 32"/>
            <p:cNvSpPr>
              <a:spLocks/>
            </p:cNvSpPr>
            <p:nvPr/>
          </p:nvSpPr>
          <p:spPr bwMode="auto">
            <a:xfrm rot="21162566">
              <a:off x="6357950" y="5000636"/>
              <a:ext cx="1071570" cy="1036602"/>
            </a:xfrm>
            <a:custGeom>
              <a:avLst/>
              <a:gdLst>
                <a:gd name="T0" fmla="*/ 320675 w 551"/>
                <a:gd name="T1" fmla="*/ 11112 h 537"/>
                <a:gd name="T2" fmla="*/ 331787 w 551"/>
                <a:gd name="T3" fmla="*/ 11112 h 537"/>
                <a:gd name="T4" fmla="*/ 265112 w 551"/>
                <a:gd name="T5" fmla="*/ 93662 h 537"/>
                <a:gd name="T6" fmla="*/ 171450 w 551"/>
                <a:gd name="T7" fmla="*/ 185737 h 537"/>
                <a:gd name="T8" fmla="*/ 112712 w 551"/>
                <a:gd name="T9" fmla="*/ 334962 h 537"/>
                <a:gd name="T10" fmla="*/ 136525 w 551"/>
                <a:gd name="T11" fmla="*/ 495300 h 537"/>
                <a:gd name="T12" fmla="*/ 241300 w 551"/>
                <a:gd name="T13" fmla="*/ 633412 h 537"/>
                <a:gd name="T14" fmla="*/ 401637 w 551"/>
                <a:gd name="T15" fmla="*/ 715962 h 537"/>
                <a:gd name="T16" fmla="*/ 563562 w 551"/>
                <a:gd name="T17" fmla="*/ 715962 h 537"/>
                <a:gd name="T18" fmla="*/ 688975 w 551"/>
                <a:gd name="T19" fmla="*/ 600075 h 537"/>
                <a:gd name="T20" fmla="*/ 701675 w 551"/>
                <a:gd name="T21" fmla="*/ 495300 h 537"/>
                <a:gd name="T22" fmla="*/ 642937 w 551"/>
                <a:gd name="T23" fmla="*/ 358775 h 537"/>
                <a:gd name="T24" fmla="*/ 701675 w 551"/>
                <a:gd name="T25" fmla="*/ 404812 h 537"/>
                <a:gd name="T26" fmla="*/ 622300 w 551"/>
                <a:gd name="T27" fmla="*/ 288925 h 537"/>
                <a:gd name="T28" fmla="*/ 735012 w 551"/>
                <a:gd name="T29" fmla="*/ 392112 h 537"/>
                <a:gd name="T30" fmla="*/ 758825 w 551"/>
                <a:gd name="T31" fmla="*/ 471487 h 537"/>
                <a:gd name="T32" fmla="*/ 735012 w 551"/>
                <a:gd name="T33" fmla="*/ 587375 h 537"/>
                <a:gd name="T34" fmla="*/ 746125 w 551"/>
                <a:gd name="T35" fmla="*/ 577850 h 537"/>
                <a:gd name="T36" fmla="*/ 792162 w 551"/>
                <a:gd name="T37" fmla="*/ 495300 h 537"/>
                <a:gd name="T38" fmla="*/ 792162 w 551"/>
                <a:gd name="T39" fmla="*/ 415925 h 537"/>
                <a:gd name="T40" fmla="*/ 725487 w 551"/>
                <a:gd name="T41" fmla="*/ 263525 h 537"/>
                <a:gd name="T42" fmla="*/ 746125 w 551"/>
                <a:gd name="T43" fmla="*/ 242887 h 537"/>
                <a:gd name="T44" fmla="*/ 642937 w 551"/>
                <a:gd name="T45" fmla="*/ 160337 h 537"/>
                <a:gd name="T46" fmla="*/ 527050 w 551"/>
                <a:gd name="T47" fmla="*/ 139700 h 537"/>
                <a:gd name="T48" fmla="*/ 517525 w 551"/>
                <a:gd name="T49" fmla="*/ 127000 h 537"/>
                <a:gd name="T50" fmla="*/ 527050 w 551"/>
                <a:gd name="T51" fmla="*/ 103187 h 537"/>
                <a:gd name="T52" fmla="*/ 585787 w 551"/>
                <a:gd name="T53" fmla="*/ 80962 h 537"/>
                <a:gd name="T54" fmla="*/ 782637 w 551"/>
                <a:gd name="T55" fmla="*/ 196850 h 537"/>
                <a:gd name="T56" fmla="*/ 862012 w 551"/>
                <a:gd name="T57" fmla="*/ 334962 h 537"/>
                <a:gd name="T58" fmla="*/ 862012 w 551"/>
                <a:gd name="T59" fmla="*/ 495300 h 537"/>
                <a:gd name="T60" fmla="*/ 804862 w 551"/>
                <a:gd name="T61" fmla="*/ 669925 h 537"/>
                <a:gd name="T62" fmla="*/ 688975 w 551"/>
                <a:gd name="T63" fmla="*/ 785812 h 537"/>
                <a:gd name="T64" fmla="*/ 563562 w 551"/>
                <a:gd name="T65" fmla="*/ 842962 h 537"/>
                <a:gd name="T66" fmla="*/ 390525 w 551"/>
                <a:gd name="T67" fmla="*/ 852487 h 537"/>
                <a:gd name="T68" fmla="*/ 207962 w 551"/>
                <a:gd name="T69" fmla="*/ 793750 h 537"/>
                <a:gd name="T70" fmla="*/ 57150 w 551"/>
                <a:gd name="T71" fmla="*/ 669925 h 537"/>
                <a:gd name="T72" fmla="*/ 46037 w 551"/>
                <a:gd name="T73" fmla="*/ 611187 h 537"/>
                <a:gd name="T74" fmla="*/ 92075 w 551"/>
                <a:gd name="T75" fmla="*/ 690562 h 537"/>
                <a:gd name="T76" fmla="*/ 103187 w 551"/>
                <a:gd name="T77" fmla="*/ 681037 h 537"/>
                <a:gd name="T78" fmla="*/ 112712 w 551"/>
                <a:gd name="T79" fmla="*/ 690562 h 537"/>
                <a:gd name="T80" fmla="*/ 33337 w 551"/>
                <a:gd name="T81" fmla="*/ 528637 h 537"/>
                <a:gd name="T82" fmla="*/ 0 w 551"/>
                <a:gd name="T83" fmla="*/ 379412 h 537"/>
                <a:gd name="T84" fmla="*/ 9525 w 551"/>
                <a:gd name="T85" fmla="*/ 404812 h 537"/>
                <a:gd name="T86" fmla="*/ 46037 w 551"/>
                <a:gd name="T87" fmla="*/ 368300 h 537"/>
                <a:gd name="T88" fmla="*/ 79375 w 551"/>
                <a:gd name="T89" fmla="*/ 219075 h 537"/>
                <a:gd name="T90" fmla="*/ 182562 w 551"/>
                <a:gd name="T91" fmla="*/ 103187 h 537"/>
                <a:gd name="T92" fmla="*/ 265112 w 551"/>
                <a:gd name="T93" fmla="*/ 57150 h 537"/>
                <a:gd name="T94" fmla="*/ 311150 w 551"/>
                <a:gd name="T95" fmla="*/ 23812 h 537"/>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1 256"/>
                <a:gd name="T142" fmla="*/ 0 1 256"/>
                <a:gd name="T143" fmla="*/ 0 1 256"/>
                <a:gd name="T144" fmla="*/ 0 w 551"/>
                <a:gd name="T145" fmla="*/ 0 h 537"/>
                <a:gd name="T146" fmla="*/ 0 w 551"/>
                <a:gd name="T147" fmla="*/ 0 h 5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51" h="537">
                  <a:moveTo>
                    <a:pt x="196" y="15"/>
                  </a:moveTo>
                  <a:lnTo>
                    <a:pt x="202" y="7"/>
                  </a:lnTo>
                  <a:lnTo>
                    <a:pt x="217" y="0"/>
                  </a:lnTo>
                  <a:lnTo>
                    <a:pt x="209" y="7"/>
                  </a:lnTo>
                  <a:lnTo>
                    <a:pt x="196" y="30"/>
                  </a:lnTo>
                  <a:lnTo>
                    <a:pt x="167" y="59"/>
                  </a:lnTo>
                  <a:lnTo>
                    <a:pt x="136" y="80"/>
                  </a:lnTo>
                  <a:lnTo>
                    <a:pt x="108" y="117"/>
                  </a:lnTo>
                  <a:lnTo>
                    <a:pt x="86" y="174"/>
                  </a:lnTo>
                  <a:lnTo>
                    <a:pt x="71" y="211"/>
                  </a:lnTo>
                  <a:lnTo>
                    <a:pt x="71" y="247"/>
                  </a:lnTo>
                  <a:lnTo>
                    <a:pt x="86" y="312"/>
                  </a:lnTo>
                  <a:lnTo>
                    <a:pt x="115" y="364"/>
                  </a:lnTo>
                  <a:lnTo>
                    <a:pt x="152" y="399"/>
                  </a:lnTo>
                  <a:lnTo>
                    <a:pt x="196" y="435"/>
                  </a:lnTo>
                  <a:lnTo>
                    <a:pt x="253" y="451"/>
                  </a:lnTo>
                  <a:lnTo>
                    <a:pt x="303" y="458"/>
                  </a:lnTo>
                  <a:lnTo>
                    <a:pt x="355" y="451"/>
                  </a:lnTo>
                  <a:lnTo>
                    <a:pt x="392" y="435"/>
                  </a:lnTo>
                  <a:lnTo>
                    <a:pt x="434" y="378"/>
                  </a:lnTo>
                  <a:lnTo>
                    <a:pt x="442" y="356"/>
                  </a:lnTo>
                  <a:lnTo>
                    <a:pt x="442" y="312"/>
                  </a:lnTo>
                  <a:lnTo>
                    <a:pt x="434" y="284"/>
                  </a:lnTo>
                  <a:lnTo>
                    <a:pt x="405" y="226"/>
                  </a:lnTo>
                  <a:lnTo>
                    <a:pt x="413" y="226"/>
                  </a:lnTo>
                  <a:lnTo>
                    <a:pt x="442" y="255"/>
                  </a:lnTo>
                  <a:lnTo>
                    <a:pt x="442" y="232"/>
                  </a:lnTo>
                  <a:lnTo>
                    <a:pt x="392" y="182"/>
                  </a:lnTo>
                  <a:lnTo>
                    <a:pt x="405" y="182"/>
                  </a:lnTo>
                  <a:lnTo>
                    <a:pt x="463" y="247"/>
                  </a:lnTo>
                  <a:lnTo>
                    <a:pt x="470" y="276"/>
                  </a:lnTo>
                  <a:lnTo>
                    <a:pt x="478" y="297"/>
                  </a:lnTo>
                  <a:lnTo>
                    <a:pt x="478" y="320"/>
                  </a:lnTo>
                  <a:lnTo>
                    <a:pt x="463" y="370"/>
                  </a:lnTo>
                  <a:lnTo>
                    <a:pt x="470" y="370"/>
                  </a:lnTo>
                  <a:lnTo>
                    <a:pt x="470" y="364"/>
                  </a:lnTo>
                  <a:lnTo>
                    <a:pt x="486" y="341"/>
                  </a:lnTo>
                  <a:lnTo>
                    <a:pt x="499" y="312"/>
                  </a:lnTo>
                  <a:lnTo>
                    <a:pt x="499" y="291"/>
                  </a:lnTo>
                  <a:lnTo>
                    <a:pt x="499" y="262"/>
                  </a:lnTo>
                  <a:lnTo>
                    <a:pt x="478" y="211"/>
                  </a:lnTo>
                  <a:lnTo>
                    <a:pt x="457" y="166"/>
                  </a:lnTo>
                  <a:lnTo>
                    <a:pt x="463" y="161"/>
                  </a:lnTo>
                  <a:lnTo>
                    <a:pt x="470" y="153"/>
                  </a:lnTo>
                  <a:lnTo>
                    <a:pt x="442" y="124"/>
                  </a:lnTo>
                  <a:lnTo>
                    <a:pt x="405" y="101"/>
                  </a:lnTo>
                  <a:lnTo>
                    <a:pt x="355" y="95"/>
                  </a:lnTo>
                  <a:lnTo>
                    <a:pt x="332" y="88"/>
                  </a:lnTo>
                  <a:lnTo>
                    <a:pt x="311" y="80"/>
                  </a:lnTo>
                  <a:lnTo>
                    <a:pt x="326" y="80"/>
                  </a:lnTo>
                  <a:lnTo>
                    <a:pt x="369" y="65"/>
                  </a:lnTo>
                  <a:lnTo>
                    <a:pt x="332" y="65"/>
                  </a:lnTo>
                  <a:lnTo>
                    <a:pt x="332" y="51"/>
                  </a:lnTo>
                  <a:lnTo>
                    <a:pt x="369" y="51"/>
                  </a:lnTo>
                  <a:lnTo>
                    <a:pt x="457" y="95"/>
                  </a:lnTo>
                  <a:lnTo>
                    <a:pt x="493" y="124"/>
                  </a:lnTo>
                  <a:lnTo>
                    <a:pt x="522" y="161"/>
                  </a:lnTo>
                  <a:lnTo>
                    <a:pt x="543" y="211"/>
                  </a:lnTo>
                  <a:lnTo>
                    <a:pt x="551" y="268"/>
                  </a:lnTo>
                  <a:lnTo>
                    <a:pt x="543" y="312"/>
                  </a:lnTo>
                  <a:lnTo>
                    <a:pt x="528" y="370"/>
                  </a:lnTo>
                  <a:lnTo>
                    <a:pt x="507" y="422"/>
                  </a:lnTo>
                  <a:lnTo>
                    <a:pt x="470" y="464"/>
                  </a:lnTo>
                  <a:lnTo>
                    <a:pt x="434" y="495"/>
                  </a:lnTo>
                  <a:lnTo>
                    <a:pt x="397" y="516"/>
                  </a:lnTo>
                  <a:lnTo>
                    <a:pt x="355" y="531"/>
                  </a:lnTo>
                  <a:lnTo>
                    <a:pt x="303" y="537"/>
                  </a:lnTo>
                  <a:lnTo>
                    <a:pt x="246" y="537"/>
                  </a:lnTo>
                  <a:lnTo>
                    <a:pt x="188" y="523"/>
                  </a:lnTo>
                  <a:lnTo>
                    <a:pt x="131" y="500"/>
                  </a:lnTo>
                  <a:lnTo>
                    <a:pt x="79" y="464"/>
                  </a:lnTo>
                  <a:lnTo>
                    <a:pt x="36" y="422"/>
                  </a:lnTo>
                  <a:lnTo>
                    <a:pt x="0" y="356"/>
                  </a:lnTo>
                  <a:lnTo>
                    <a:pt x="29" y="385"/>
                  </a:lnTo>
                  <a:lnTo>
                    <a:pt x="50" y="429"/>
                  </a:lnTo>
                  <a:lnTo>
                    <a:pt x="58" y="435"/>
                  </a:lnTo>
                  <a:lnTo>
                    <a:pt x="58" y="429"/>
                  </a:lnTo>
                  <a:lnTo>
                    <a:pt x="65" y="429"/>
                  </a:lnTo>
                  <a:lnTo>
                    <a:pt x="71" y="429"/>
                  </a:lnTo>
                  <a:lnTo>
                    <a:pt x="71" y="435"/>
                  </a:lnTo>
                  <a:lnTo>
                    <a:pt x="42" y="393"/>
                  </a:lnTo>
                  <a:lnTo>
                    <a:pt x="21" y="333"/>
                  </a:lnTo>
                  <a:lnTo>
                    <a:pt x="0" y="276"/>
                  </a:lnTo>
                  <a:lnTo>
                    <a:pt x="0" y="239"/>
                  </a:lnTo>
                  <a:lnTo>
                    <a:pt x="0" y="197"/>
                  </a:lnTo>
                  <a:lnTo>
                    <a:pt x="6" y="255"/>
                  </a:lnTo>
                  <a:lnTo>
                    <a:pt x="29" y="297"/>
                  </a:lnTo>
                  <a:lnTo>
                    <a:pt x="29" y="232"/>
                  </a:lnTo>
                  <a:lnTo>
                    <a:pt x="36" y="166"/>
                  </a:lnTo>
                  <a:lnTo>
                    <a:pt x="50" y="138"/>
                  </a:lnTo>
                  <a:lnTo>
                    <a:pt x="71" y="109"/>
                  </a:lnTo>
                  <a:lnTo>
                    <a:pt x="115" y="65"/>
                  </a:lnTo>
                  <a:lnTo>
                    <a:pt x="144" y="51"/>
                  </a:lnTo>
                  <a:lnTo>
                    <a:pt x="167" y="36"/>
                  </a:lnTo>
                  <a:lnTo>
                    <a:pt x="188" y="15"/>
                  </a:lnTo>
                  <a:lnTo>
                    <a:pt x="196" y="15"/>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34" name="フリーフォーム 33"/>
            <p:cNvSpPr>
              <a:spLocks/>
            </p:cNvSpPr>
            <p:nvPr/>
          </p:nvSpPr>
          <p:spPr bwMode="auto">
            <a:xfrm>
              <a:off x="6715140" y="5214950"/>
              <a:ext cx="431310" cy="71438"/>
            </a:xfrm>
            <a:custGeom>
              <a:avLst/>
              <a:gdLst>
                <a:gd name="T0" fmla="*/ 0 w 232"/>
                <a:gd name="T1" fmla="*/ 0 h 44"/>
                <a:gd name="T2" fmla="*/ 196850 w 232"/>
                <a:gd name="T3" fmla="*/ 12700 h 44"/>
                <a:gd name="T4" fmla="*/ 301625 w 232"/>
                <a:gd name="T5" fmla="*/ 36513 h 44"/>
                <a:gd name="T6" fmla="*/ 334963 w 232"/>
                <a:gd name="T7" fmla="*/ 46038 h 44"/>
                <a:gd name="T8" fmla="*/ 358775 w 232"/>
                <a:gd name="T9" fmla="*/ 58738 h 44"/>
                <a:gd name="T10" fmla="*/ 368300 w 232"/>
                <a:gd name="T11" fmla="*/ 69850 h 44"/>
                <a:gd name="T12" fmla="*/ 346075 w 232"/>
                <a:gd name="T13" fmla="*/ 69850 h 44"/>
                <a:gd name="T14" fmla="*/ 288925 w 232"/>
                <a:gd name="T15" fmla="*/ 46038 h 44"/>
                <a:gd name="T16" fmla="*/ 219075 w 232"/>
                <a:gd name="T17" fmla="*/ 36513 h 44"/>
                <a:gd name="T18" fmla="*/ 219075 w 232"/>
                <a:gd name="T19" fmla="*/ 46038 h 44"/>
                <a:gd name="T20" fmla="*/ 242888 w 232"/>
                <a:gd name="T21" fmla="*/ 69850 h 44"/>
                <a:gd name="T22" fmla="*/ 219075 w 232"/>
                <a:gd name="T23" fmla="*/ 69850 h 44"/>
                <a:gd name="T24" fmla="*/ 196850 w 232"/>
                <a:gd name="T25" fmla="*/ 58738 h 44"/>
                <a:gd name="T26" fmla="*/ 173038 w 232"/>
                <a:gd name="T27" fmla="*/ 46038 h 44"/>
                <a:gd name="T28" fmla="*/ 11113 w 232"/>
                <a:gd name="T29" fmla="*/ 0 h 44"/>
                <a:gd name="T30" fmla="*/ 0 w 232"/>
                <a:gd name="T31" fmla="*/ 0 h 44"/>
                <a:gd name="T32" fmla="*/ 0 1 256"/>
                <a:gd name="T33" fmla="*/ 0 1 256"/>
                <a:gd name="T34" fmla="*/ 0 1 256"/>
                <a:gd name="T35" fmla="*/ 0 1 256"/>
                <a:gd name="T36" fmla="*/ 0 1 256"/>
                <a:gd name="T37" fmla="*/ 0 1 256"/>
                <a:gd name="T38" fmla="*/ 0 1 256"/>
                <a:gd name="T39" fmla="*/ 0 1 256"/>
                <a:gd name="T40" fmla="*/ 0 1 256"/>
                <a:gd name="T41" fmla="*/ 0 1 256"/>
                <a:gd name="T42" fmla="*/ 0 1 256"/>
                <a:gd name="T43" fmla="*/ 0 1 256"/>
                <a:gd name="T44" fmla="*/ 0 1 256"/>
                <a:gd name="T45" fmla="*/ 0 1 256"/>
                <a:gd name="T46" fmla="*/ 0 1 256"/>
                <a:gd name="T47" fmla="*/ 0 1 256"/>
                <a:gd name="T48" fmla="*/ 0 w 232"/>
                <a:gd name="T49" fmla="*/ 0 h 44"/>
                <a:gd name="T50" fmla="*/ 0 w 232"/>
                <a:gd name="T51" fmla="*/ 0 h 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2" h="44">
                  <a:moveTo>
                    <a:pt x="0" y="0"/>
                  </a:moveTo>
                  <a:lnTo>
                    <a:pt x="124" y="8"/>
                  </a:lnTo>
                  <a:lnTo>
                    <a:pt x="190" y="23"/>
                  </a:lnTo>
                  <a:lnTo>
                    <a:pt x="211" y="29"/>
                  </a:lnTo>
                  <a:lnTo>
                    <a:pt x="226" y="37"/>
                  </a:lnTo>
                  <a:lnTo>
                    <a:pt x="232" y="44"/>
                  </a:lnTo>
                  <a:lnTo>
                    <a:pt x="218" y="44"/>
                  </a:lnTo>
                  <a:lnTo>
                    <a:pt x="182" y="29"/>
                  </a:lnTo>
                  <a:lnTo>
                    <a:pt x="138" y="23"/>
                  </a:lnTo>
                  <a:lnTo>
                    <a:pt x="138" y="29"/>
                  </a:lnTo>
                  <a:lnTo>
                    <a:pt x="153" y="44"/>
                  </a:lnTo>
                  <a:lnTo>
                    <a:pt x="138" y="44"/>
                  </a:lnTo>
                  <a:lnTo>
                    <a:pt x="124" y="37"/>
                  </a:lnTo>
                  <a:lnTo>
                    <a:pt x="109" y="29"/>
                  </a:lnTo>
                  <a:lnTo>
                    <a:pt x="7" y="0"/>
                  </a:lnTo>
                  <a:lnTo>
                    <a:pt x="0" y="0"/>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35" name="フリーフォーム 34"/>
            <p:cNvSpPr>
              <a:spLocks/>
            </p:cNvSpPr>
            <p:nvPr/>
          </p:nvSpPr>
          <p:spPr bwMode="auto">
            <a:xfrm>
              <a:off x="6786578" y="5357826"/>
              <a:ext cx="232643" cy="71242"/>
            </a:xfrm>
            <a:custGeom>
              <a:avLst/>
              <a:gdLst>
                <a:gd name="T0" fmla="*/ 0 w 94"/>
                <a:gd name="T1" fmla="*/ 0 h 29"/>
                <a:gd name="T2" fmla="*/ 82550 w 94"/>
                <a:gd name="T3" fmla="*/ 12700 h 29"/>
                <a:gd name="T4" fmla="*/ 149225 w 94"/>
                <a:gd name="T5" fmla="*/ 33338 h 29"/>
                <a:gd name="T6" fmla="*/ 149225 w 94"/>
                <a:gd name="T7" fmla="*/ 46038 h 29"/>
                <a:gd name="T8" fmla="*/ 127000 w 94"/>
                <a:gd name="T9" fmla="*/ 46038 h 29"/>
                <a:gd name="T10" fmla="*/ 69850 w 94"/>
                <a:gd name="T11" fmla="*/ 25400 h 29"/>
                <a:gd name="T12" fmla="*/ 11113 w 94"/>
                <a:gd name="T13" fmla="*/ 0 h 29"/>
                <a:gd name="T14" fmla="*/ 0 w 94"/>
                <a:gd name="T15" fmla="*/ 0 h 29"/>
                <a:gd name="T16" fmla="*/ 0 1 256"/>
                <a:gd name="T17" fmla="*/ 0 1 256"/>
                <a:gd name="T18" fmla="*/ 0 1 256"/>
                <a:gd name="T19" fmla="*/ 0 1 256"/>
                <a:gd name="T20" fmla="*/ 0 1 256"/>
                <a:gd name="T21" fmla="*/ 0 1 256"/>
                <a:gd name="T22" fmla="*/ 0 1 256"/>
                <a:gd name="T23" fmla="*/ 0 1 256"/>
                <a:gd name="T24" fmla="*/ 0 w 94"/>
                <a:gd name="T25" fmla="*/ 0 h 29"/>
                <a:gd name="T26" fmla="*/ 0 w 94"/>
                <a:gd name="T27" fmla="*/ 0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 h="29">
                  <a:moveTo>
                    <a:pt x="0" y="0"/>
                  </a:moveTo>
                  <a:lnTo>
                    <a:pt x="52" y="8"/>
                  </a:lnTo>
                  <a:lnTo>
                    <a:pt x="94" y="21"/>
                  </a:lnTo>
                  <a:lnTo>
                    <a:pt x="94" y="29"/>
                  </a:lnTo>
                  <a:lnTo>
                    <a:pt x="80" y="29"/>
                  </a:lnTo>
                  <a:lnTo>
                    <a:pt x="44" y="16"/>
                  </a:lnTo>
                  <a:lnTo>
                    <a:pt x="7" y="0"/>
                  </a:lnTo>
                  <a:lnTo>
                    <a:pt x="0" y="0"/>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1" sz="4400" baseline="0">
          <a:ln>
            <a:noFill/>
          </a:ln>
          <a:solidFill>
            <a:schemeClr val="tx2"/>
          </a:solidFill>
          <a:effectLst>
            <a:glow rad="101600">
              <a:schemeClr val="bg2">
                <a:tint val="20000"/>
                <a:alpha val="60000"/>
              </a:schemeClr>
            </a:glow>
            <a:outerShdw blurRad="50800" dist="50800" dir="2700000" algn="tl" rotWithShape="0">
              <a:srgbClr val="000000">
                <a:alpha val="43137"/>
              </a:srgbClr>
            </a:outerShdw>
          </a:effectLst>
          <a:latin typeface="+mj-lt"/>
          <a:ea typeface="+mj-ea"/>
          <a:cs typeface="+mj-cs"/>
        </a:defRPr>
      </a:lvl1pPr>
    </p:titleStyle>
    <p:bodyStyle>
      <a:lvl1pPr marL="342900" indent="-342900" algn="l" rtl="0" eaLnBrk="1" latinLnBrk="0" hangingPunct="1">
        <a:spcBef>
          <a:spcPct val="20000"/>
        </a:spcBef>
        <a:buClr>
          <a:srgbClr val="C00000"/>
        </a:buClr>
        <a:buSzPct val="80000"/>
        <a:buFont typeface="Wingdings"/>
        <a:buChar char="l"/>
        <a:defRPr kumimoji="1" sz="3200" baseline="0">
          <a:solidFill>
            <a:schemeClr val="tx2"/>
          </a:solidFill>
          <a:latin typeface="+mn-lt"/>
          <a:ea typeface="+mn-ea"/>
          <a:cs typeface="+mn-cs"/>
        </a:defRPr>
      </a:lvl1pPr>
      <a:lvl2pPr marL="742950" indent="-285750" algn="l" rtl="0" eaLnBrk="1" latinLnBrk="0" hangingPunct="1">
        <a:spcBef>
          <a:spcPct val="20000"/>
        </a:spcBef>
        <a:buClr>
          <a:srgbClr val="C00000"/>
        </a:buClr>
        <a:buSzPct val="65000"/>
        <a:buFont typeface="Wingdings"/>
        <a:buChar char="l"/>
        <a:defRPr kumimoji="1" sz="2800" baseline="0">
          <a:solidFill>
            <a:schemeClr val="tx2"/>
          </a:solidFill>
          <a:latin typeface="+mn-lt"/>
          <a:ea typeface="+mn-ea"/>
          <a:cs typeface="+mn-cs"/>
        </a:defRPr>
      </a:lvl2pPr>
      <a:lvl3pPr marL="1143000" indent="-228600" algn="l" rtl="0" eaLnBrk="1" latinLnBrk="0" hangingPunct="1">
        <a:spcBef>
          <a:spcPct val="20000"/>
        </a:spcBef>
        <a:buClr>
          <a:srgbClr val="C00000"/>
        </a:buClr>
        <a:buSzPct val="60000"/>
        <a:buFont typeface="Wingdings"/>
        <a:buChar char="l"/>
        <a:defRPr kumimoji="1" sz="2400" baseline="0">
          <a:solidFill>
            <a:schemeClr val="tx2"/>
          </a:solidFill>
          <a:latin typeface="+mn-lt"/>
          <a:ea typeface="+mn-ea"/>
          <a:cs typeface="+mn-cs"/>
        </a:defRPr>
      </a:lvl3pPr>
      <a:lvl4pPr marL="1600200" indent="-228600" algn="l" rtl="0" eaLnBrk="1" latinLnBrk="0" hangingPunct="1">
        <a:spcBef>
          <a:spcPct val="20000"/>
        </a:spcBef>
        <a:buClr>
          <a:schemeClr val="accent1"/>
        </a:buClr>
        <a:buSzPct val="60000"/>
        <a:buFont typeface="Wingdings"/>
        <a:buChar char="l"/>
        <a:defRPr kumimoji="1" sz="2000" baseline="0">
          <a:solidFill>
            <a:schemeClr val="tx2"/>
          </a:solidFill>
          <a:latin typeface="+mn-lt"/>
          <a:ea typeface="+mn-ea"/>
          <a:cs typeface="+mn-cs"/>
        </a:defRPr>
      </a:lvl4pPr>
      <a:lvl5pPr marL="2057400" indent="-228600" algn="l" rtl="0" eaLnBrk="1" latinLnBrk="0" hangingPunct="1">
        <a:spcBef>
          <a:spcPct val="20000"/>
        </a:spcBef>
        <a:buClr>
          <a:schemeClr val="accent1"/>
        </a:buClr>
        <a:buSzPct val="55000"/>
        <a:buFont typeface="Wingdings"/>
        <a:buChar char="l"/>
        <a:defRPr kumimoji="1" sz="2000" baseline="0">
          <a:solidFill>
            <a:schemeClr val="tx2"/>
          </a:solidFill>
          <a:latin typeface="+mn-lt"/>
          <a:ea typeface="+mn-ea"/>
          <a:cs typeface="+mn-cs"/>
        </a:defRPr>
      </a:lvl5pPr>
      <a:lvl6pPr marL="2514600" indent="-228600" algn="l" rtl="0" eaLnBrk="1" latinLnBrk="0" hangingPunct="1">
        <a:spcBef>
          <a:spcPct val="20000"/>
        </a:spcBef>
        <a:buClr>
          <a:schemeClr val="accent1"/>
        </a:buClr>
        <a:buSzPct val="50000"/>
        <a:buFont typeface="Wingdings"/>
        <a:buChar char="l"/>
        <a:defRPr kumimoji="1" sz="1900">
          <a:solidFill>
            <a:schemeClr val="accent1">
              <a:shade val="50000"/>
            </a:schemeClr>
          </a:solidFill>
          <a:latin typeface="+mn-lt"/>
          <a:ea typeface="+mn-ea"/>
          <a:cs typeface="+mn-cs"/>
        </a:defRPr>
      </a:lvl6pPr>
      <a:lvl7pPr marL="2971800" indent="-228600" algn="l" rtl="0" eaLnBrk="1" latinLnBrk="0" hangingPunct="1">
        <a:spcBef>
          <a:spcPct val="20000"/>
        </a:spcBef>
        <a:buClr>
          <a:schemeClr val="tx2"/>
        </a:buClr>
        <a:buSzPct val="50000"/>
        <a:buFont typeface="Wingdings"/>
        <a:buChar char="l"/>
        <a:defRPr kumimoji="1" lang="ja-JP" altLang="en-US" sz="1600" smtClean="0">
          <a:solidFill>
            <a:schemeClr val="accent1">
              <a:shade val="50000"/>
            </a:schemeClr>
          </a:solidFill>
          <a:latin typeface="+mn-lt"/>
          <a:ea typeface="+mn-ea"/>
          <a:cs typeface="+mn-cs"/>
        </a:defRPr>
      </a:lvl7pPr>
      <a:lvl8pPr marL="3429000" indent="-228600" algn="l" rtl="0" eaLnBrk="1" latinLnBrk="0" hangingPunct="1">
        <a:spcBef>
          <a:spcPct val="20000"/>
        </a:spcBef>
        <a:buClr>
          <a:schemeClr val="tx2"/>
        </a:buClr>
        <a:buSzPct val="50000"/>
        <a:buFont typeface="Wingdings"/>
        <a:buChar char="l"/>
        <a:defRPr kumimoji="1" lang="ja-JP" altLang="en-US" sz="1600" smtClean="0">
          <a:solidFill>
            <a:schemeClr val="accent1">
              <a:shade val="50000"/>
            </a:schemeClr>
          </a:solidFill>
          <a:latin typeface="+mn-lt"/>
          <a:ea typeface="+mn-ea"/>
          <a:cs typeface="+mn-cs"/>
        </a:defRPr>
      </a:lvl8pPr>
      <a:lvl9pPr marL="3886200" indent="-228600" algn="l" rtl="0" eaLnBrk="1" latinLnBrk="0" hangingPunct="1">
        <a:spcBef>
          <a:spcPct val="20000"/>
        </a:spcBef>
        <a:buClr>
          <a:schemeClr val="tx2"/>
        </a:buClr>
        <a:buSzPct val="50000"/>
        <a:buFont typeface="Wingdings"/>
        <a:buChar char="l"/>
        <a:defRPr kumimoji="1" lang="ja-JP" altLang="en-US" sz="1600" smtClean="0">
          <a:solidFill>
            <a:schemeClr val="accent1">
              <a:shade val="50000"/>
            </a:schemeClr>
          </a:solidFill>
          <a:latin typeface="+mn-lt"/>
          <a:ea typeface="+mn-ea"/>
          <a:cs typeface="+mn-cs"/>
        </a:defRPr>
      </a:lvl9pPr>
    </p:bodyStyle>
    <p:otherStyle>
      <a:lvl1pPr marL="0" algn="l" rtl="0" eaLnBrk="1" latinLnBrk="0" hangingPunct="1">
        <a:defRPr kumimoji="1">
          <a:solidFill>
            <a:schemeClr val="tx1"/>
          </a:solidFill>
          <a:latin typeface="+mn-lt"/>
          <a:ea typeface="+mn-ea"/>
          <a:cs typeface="+mn-cs"/>
        </a:defRPr>
      </a:lvl1pPr>
      <a:lvl2pPr marL="457200" algn="l" rtl="0" eaLnBrk="1" latinLnBrk="0" hangingPunct="1">
        <a:defRPr kumimoji="1">
          <a:solidFill>
            <a:schemeClr val="tx1"/>
          </a:solidFill>
          <a:latin typeface="+mn-lt"/>
          <a:ea typeface="+mn-ea"/>
          <a:cs typeface="+mn-cs"/>
        </a:defRPr>
      </a:lvl2pPr>
      <a:lvl3pPr marL="914400" algn="l" rtl="0" eaLnBrk="1" latinLnBrk="0" hangingPunct="1">
        <a:defRPr kumimoji="1">
          <a:solidFill>
            <a:schemeClr val="tx1"/>
          </a:solidFill>
          <a:latin typeface="+mn-lt"/>
          <a:ea typeface="+mn-ea"/>
          <a:cs typeface="+mn-cs"/>
        </a:defRPr>
      </a:lvl3pPr>
      <a:lvl4pPr marL="1371600" algn="l" rtl="0" eaLnBrk="1" latinLnBrk="0" hangingPunct="1">
        <a:defRPr kumimoji="1">
          <a:solidFill>
            <a:schemeClr val="tx1"/>
          </a:solidFill>
          <a:latin typeface="+mn-lt"/>
          <a:ea typeface="+mn-ea"/>
          <a:cs typeface="+mn-cs"/>
        </a:defRPr>
      </a:lvl4pPr>
      <a:lvl5pPr marL="1828800" algn="l" rtl="0" eaLnBrk="1" latinLnBrk="0" hangingPunct="1">
        <a:defRPr kumimoji="1">
          <a:solidFill>
            <a:schemeClr val="tx1"/>
          </a:solidFill>
          <a:latin typeface="+mn-lt"/>
          <a:ea typeface="+mn-ea"/>
          <a:cs typeface="+mn-cs"/>
        </a:defRPr>
      </a:lvl5pPr>
      <a:lvl6pPr marL="2286000" algn="l" rtl="0" eaLnBrk="1" latinLnBrk="0" hangingPunct="1">
        <a:defRPr kumimoji="1">
          <a:solidFill>
            <a:schemeClr val="tx1"/>
          </a:solidFill>
          <a:latin typeface="+mn-lt"/>
          <a:ea typeface="+mn-ea"/>
          <a:cs typeface="+mn-cs"/>
        </a:defRPr>
      </a:lvl6pPr>
      <a:lvl7pPr marL="2743200" algn="l" rtl="0" eaLnBrk="1" latinLnBrk="0" hangingPunct="1">
        <a:defRPr kumimoji="1">
          <a:solidFill>
            <a:schemeClr val="tx1"/>
          </a:solidFill>
          <a:latin typeface="+mn-lt"/>
          <a:ea typeface="+mn-ea"/>
          <a:cs typeface="+mn-cs"/>
        </a:defRPr>
      </a:lvl7pPr>
      <a:lvl8pPr marL="3200400" algn="l" rtl="0" eaLnBrk="1" latinLnBrk="0" hangingPunct="1">
        <a:defRPr kumimoji="1">
          <a:solidFill>
            <a:schemeClr val="tx1"/>
          </a:solidFill>
          <a:latin typeface="+mn-lt"/>
          <a:ea typeface="+mn-ea"/>
          <a:cs typeface="+mn-cs"/>
        </a:defRPr>
      </a:lvl8pPr>
      <a:lvl9pPr marL="3657600" algn="l" rtl="0" eaLnBrk="1" latinLnBrk="0"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6.xml"/><Relationship Id="rId2"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1" Type="http://schemas.openxmlformats.org/officeDocument/2006/relationships/slideLayout" Target="../slideLayouts/slideLayout8.xml"/><Relationship Id="rId2" Type="http://schemas.openxmlformats.org/officeDocument/2006/relationships/chart" Target="../charts/char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chart" Target="../charts/char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6.xml"/><Relationship Id="rId2"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0.jpeg"/><Relationship Id="rId3" Type="http://schemas.openxmlformats.org/officeDocument/2006/relationships/image" Target="../media/image2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6.xml"/><Relationship Id="rId2" Type="http://schemas.openxmlformats.org/officeDocument/2006/relationships/image" Target="../media/image2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 Id="rId3"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5.jpeg"/></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1" Type="http://schemas.openxmlformats.org/officeDocument/2006/relationships/slideLayout" Target="../slideLayouts/slideLayout6.xml"/><Relationship Id="rId2" Type="http://schemas.openxmlformats.org/officeDocument/2006/relationships/image" Target="../media/image2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39552" y="764704"/>
            <a:ext cx="7772400" cy="1512168"/>
          </a:xfrm>
        </p:spPr>
        <p:txBody>
          <a:bodyPr>
            <a:normAutofit/>
          </a:bodyPr>
          <a:lstStyle/>
          <a:p>
            <a:r>
              <a:rPr kumimoji="1" lang="ja-JP" altLang="en-US" sz="3600" dirty="0" smtClean="0">
                <a:solidFill>
                  <a:schemeClr val="tx1"/>
                </a:solidFill>
              </a:rPr>
              <a:t>大阪教会管区　大船渡プロジェクト</a:t>
            </a:r>
            <a:r>
              <a:rPr kumimoji="1" lang="en-US" altLang="ja-JP" sz="3600" dirty="0" smtClean="0">
                <a:solidFill>
                  <a:schemeClr val="tx1"/>
                </a:solidFill>
              </a:rPr>
              <a:t/>
            </a:r>
            <a:br>
              <a:rPr kumimoji="1" lang="en-US" altLang="ja-JP" sz="3600" dirty="0" smtClean="0">
                <a:solidFill>
                  <a:schemeClr val="tx1"/>
                </a:solidFill>
              </a:rPr>
            </a:br>
            <a:r>
              <a:rPr lang="ja-JP" altLang="en-US" sz="3600" dirty="0" smtClean="0">
                <a:solidFill>
                  <a:schemeClr val="tx1"/>
                </a:solidFill>
              </a:rPr>
              <a:t>活動</a:t>
            </a:r>
            <a:r>
              <a:rPr lang="ja-JP" altLang="en-US" sz="3600" dirty="0">
                <a:solidFill>
                  <a:schemeClr val="tx1"/>
                </a:solidFill>
              </a:rPr>
              <a:t>報告</a:t>
            </a:r>
            <a:endParaRPr kumimoji="1" lang="ja-JP" altLang="en-US" sz="3600" dirty="0">
              <a:solidFill>
                <a:schemeClr val="tx1"/>
              </a:solidFill>
            </a:endParaRPr>
          </a:p>
        </p:txBody>
      </p:sp>
      <p:sp>
        <p:nvSpPr>
          <p:cNvPr id="3" name="サブタイトル 2"/>
          <p:cNvSpPr>
            <a:spLocks noGrp="1"/>
          </p:cNvSpPr>
          <p:nvPr>
            <p:ph type="subTitle" idx="1"/>
          </p:nvPr>
        </p:nvSpPr>
        <p:spPr>
          <a:xfrm>
            <a:off x="1331640" y="3429000"/>
            <a:ext cx="6400800" cy="1224136"/>
          </a:xfrm>
        </p:spPr>
        <p:txBody>
          <a:bodyPr/>
          <a:lstStyle/>
          <a:p>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2420888"/>
            <a:ext cx="7128792" cy="3807042"/>
          </a:xfrm>
          <a:prstGeom prst="rect">
            <a:avLst/>
          </a:prstGeom>
        </p:spPr>
      </p:pic>
    </p:spTree>
    <p:extLst>
      <p:ext uri="{BB962C8B-B14F-4D97-AF65-F5344CB8AC3E}">
        <p14:creationId xmlns:p14="http://schemas.microsoft.com/office/powerpoint/2010/main" val="87439203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normAutofit/>
          </a:bodyPr>
          <a:lstStyle/>
          <a:p>
            <a:pPr marL="0" indent="0">
              <a:buNone/>
            </a:pPr>
            <a:r>
              <a:rPr kumimoji="1" lang="ja-JP" altLang="en-US" sz="2000" b="1" dirty="0" smtClean="0">
                <a:solidFill>
                  <a:schemeClr val="tx1"/>
                </a:solidFill>
              </a:rPr>
              <a:t>・３月末で、活動撤退する団体が増加</a:t>
            </a:r>
            <a:endParaRPr kumimoji="1" lang="en-US" altLang="ja-JP" sz="2000" b="1" dirty="0" smtClean="0">
              <a:solidFill>
                <a:schemeClr val="tx1"/>
              </a:solidFill>
            </a:endParaRPr>
          </a:p>
          <a:p>
            <a:pPr marL="0" indent="0">
              <a:buNone/>
            </a:pPr>
            <a:endParaRPr lang="en-US" altLang="ja-JP" sz="2000" b="1" dirty="0" smtClean="0">
              <a:solidFill>
                <a:schemeClr val="tx1"/>
              </a:solidFill>
            </a:endParaRPr>
          </a:p>
          <a:p>
            <a:pPr marL="0" indent="0">
              <a:buNone/>
            </a:pPr>
            <a:r>
              <a:rPr lang="ja-JP" altLang="en-US" sz="2000" b="1" dirty="0" smtClean="0">
                <a:solidFill>
                  <a:schemeClr val="tx1"/>
                </a:solidFill>
              </a:rPr>
              <a:t>・陸前高田市社会福祉協議会災害ボランティアセンター　</a:t>
            </a:r>
            <a:endParaRPr lang="en-US" altLang="ja-JP" sz="2000" b="1" dirty="0" smtClean="0">
              <a:solidFill>
                <a:schemeClr val="tx1"/>
              </a:solidFill>
            </a:endParaRPr>
          </a:p>
          <a:p>
            <a:pPr marL="0" indent="0" algn="ctr">
              <a:buNone/>
            </a:pPr>
            <a:r>
              <a:rPr lang="ja-JP" altLang="en-US" sz="2000" b="1" dirty="0" smtClean="0">
                <a:solidFill>
                  <a:schemeClr val="tx1"/>
                </a:solidFill>
              </a:rPr>
              <a:t>２０１２年１２月２３日閉所</a:t>
            </a:r>
            <a:endParaRPr lang="en-US" altLang="ja-JP" sz="2000" b="1" dirty="0" smtClean="0">
              <a:solidFill>
                <a:schemeClr val="tx1"/>
              </a:solidFill>
            </a:endParaRPr>
          </a:p>
          <a:p>
            <a:pPr marL="0" indent="0" algn="ctr">
              <a:buNone/>
            </a:pPr>
            <a:r>
              <a:rPr lang="ja-JP" altLang="en-US" sz="2000" b="1" dirty="0" smtClean="0">
                <a:solidFill>
                  <a:schemeClr val="tx1"/>
                </a:solidFill>
              </a:rPr>
              <a:t>ＮＰＯ「Ｐ＠ＣＴ」がサポートセンターとして、他県からのボランティアの受入れとニーズ調査を引き継ぎ</a:t>
            </a:r>
            <a:endParaRPr lang="en-US" altLang="ja-JP" sz="2000" b="1" dirty="0" smtClean="0">
              <a:solidFill>
                <a:schemeClr val="tx1"/>
              </a:solidFill>
            </a:endParaRPr>
          </a:p>
          <a:p>
            <a:pPr marL="0" indent="0">
              <a:buNone/>
            </a:pPr>
            <a:endParaRPr lang="en-US" altLang="ja-JP" sz="2000" b="1" dirty="0" smtClean="0">
              <a:solidFill>
                <a:schemeClr val="tx1"/>
              </a:solidFill>
            </a:endParaRPr>
          </a:p>
          <a:p>
            <a:pPr marL="0" indent="0">
              <a:buNone/>
            </a:pPr>
            <a:r>
              <a:rPr lang="ja-JP" altLang="en-US" sz="2000" b="1" dirty="0" smtClean="0">
                <a:solidFill>
                  <a:schemeClr val="tx1"/>
                </a:solidFill>
              </a:rPr>
              <a:t>・大船渡市社会福祉協議会災害ボランティアセンター</a:t>
            </a:r>
            <a:endParaRPr lang="en-US" altLang="ja-JP" sz="2000" b="1" dirty="0" smtClean="0">
              <a:solidFill>
                <a:schemeClr val="tx1"/>
              </a:solidFill>
            </a:endParaRPr>
          </a:p>
          <a:p>
            <a:pPr marL="0" indent="0" algn="ctr">
              <a:buNone/>
            </a:pPr>
            <a:r>
              <a:rPr lang="ja-JP" altLang="en-US" sz="2000" b="1" dirty="0" smtClean="0">
                <a:solidFill>
                  <a:schemeClr val="tx1"/>
                </a:solidFill>
              </a:rPr>
              <a:t>４月からは、ボランティアセンターは縮小</a:t>
            </a:r>
            <a:endParaRPr lang="en-US" altLang="ja-JP" sz="2000" b="1" dirty="0" smtClean="0">
              <a:solidFill>
                <a:schemeClr val="tx1"/>
              </a:solidFill>
            </a:endParaRPr>
          </a:p>
          <a:p>
            <a:pPr marL="0" indent="0" algn="ctr">
              <a:buNone/>
            </a:pPr>
            <a:r>
              <a:rPr lang="ja-JP" altLang="en-US" sz="2000" b="1" dirty="0">
                <a:solidFill>
                  <a:schemeClr val="tx1"/>
                </a:solidFill>
              </a:rPr>
              <a:t>仮設退去者</a:t>
            </a:r>
            <a:r>
              <a:rPr lang="ja-JP" altLang="en-US" sz="2000" b="1" dirty="0" smtClean="0">
                <a:solidFill>
                  <a:schemeClr val="tx1"/>
                </a:solidFill>
              </a:rPr>
              <a:t>の引っ越し支援は継続</a:t>
            </a:r>
            <a:endParaRPr lang="en-US" altLang="ja-JP" sz="2000" b="1" dirty="0" smtClean="0">
              <a:solidFill>
                <a:schemeClr val="tx1"/>
              </a:solidFill>
            </a:endParaRPr>
          </a:p>
          <a:p>
            <a:pPr marL="0" indent="0">
              <a:buNone/>
            </a:pPr>
            <a:endParaRPr lang="en-US" altLang="ja-JP" sz="2000" b="1" dirty="0" smtClean="0">
              <a:solidFill>
                <a:schemeClr val="tx1"/>
              </a:solidFill>
            </a:endParaRPr>
          </a:p>
        </p:txBody>
      </p:sp>
      <p:sp>
        <p:nvSpPr>
          <p:cNvPr id="4" name="タイトル 1"/>
          <p:cNvSpPr txBox="1">
            <a:spLocks/>
          </p:cNvSpPr>
          <p:nvPr/>
        </p:nvSpPr>
        <p:spPr>
          <a:xfrm>
            <a:off x="755576" y="548680"/>
            <a:ext cx="7571184" cy="792088"/>
          </a:xfrm>
          <a:prstGeom prst="rect">
            <a:avLst/>
          </a:prstGeom>
          <a:solidFill>
            <a:schemeClr val="accent2">
              <a:lumMod val="20000"/>
              <a:lumOff val="80000"/>
            </a:schemeClr>
          </a:solidFill>
          <a:effectLst>
            <a:softEdge rad="12700"/>
          </a:effectLst>
        </p:spPr>
        <p:txBody>
          <a:bodyPr vert="horz" rtlCol="0" anchor="ctr">
            <a:normAutofit/>
          </a:bodyPr>
          <a:lstStyle>
            <a:lvl1pPr algn="ctr" rtl="0" eaLnBrk="1" latinLnBrk="0" hangingPunct="1">
              <a:spcBef>
                <a:spcPct val="0"/>
              </a:spcBef>
              <a:buNone/>
              <a:defRPr kumimoji="1" sz="4400" baseline="0">
                <a:ln>
                  <a:noFill/>
                </a:ln>
                <a:solidFill>
                  <a:schemeClr val="tx2"/>
                </a:solidFill>
                <a:effectLst>
                  <a:glow rad="101600">
                    <a:schemeClr val="bg2">
                      <a:tint val="20000"/>
                      <a:alpha val="60000"/>
                    </a:schemeClr>
                  </a:glow>
                  <a:outerShdw blurRad="50800" dist="50800" dir="2700000" algn="tl" rotWithShape="0">
                    <a:srgbClr val="000000">
                      <a:alpha val="43137"/>
                    </a:srgbClr>
                  </a:outerShdw>
                </a:effectLst>
                <a:latin typeface="+mj-lt"/>
                <a:ea typeface="+mj-ea"/>
                <a:cs typeface="+mj-cs"/>
              </a:defRPr>
            </a:lvl1pPr>
          </a:lstStyle>
          <a:p>
            <a:r>
              <a:rPr lang="ja-JP" altLang="en-US" dirty="0" smtClean="0">
                <a:solidFill>
                  <a:schemeClr val="tx1"/>
                </a:solidFill>
              </a:rPr>
              <a:t>ボランティア団体</a:t>
            </a:r>
            <a:endParaRPr lang="ja-JP" altLang="en-US" dirty="0">
              <a:solidFill>
                <a:schemeClr val="tx1"/>
              </a:solidFill>
            </a:endParaRPr>
          </a:p>
        </p:txBody>
      </p:sp>
    </p:spTree>
    <p:extLst>
      <p:ext uri="{BB962C8B-B14F-4D97-AF65-F5344CB8AC3E}">
        <p14:creationId xmlns:p14="http://schemas.microsoft.com/office/powerpoint/2010/main" val="1885458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p:nvPr>
        </p:nvSpPr>
        <p:spPr>
          <a:xfrm>
            <a:off x="395536" y="764704"/>
            <a:ext cx="8229600" cy="1143000"/>
          </a:xfrm>
        </p:spPr>
        <p:txBody>
          <a:bodyPr/>
          <a:lstStyle/>
          <a:p>
            <a:pPr eaLnBrk="1" hangingPunct="1"/>
            <a:r>
              <a:rPr lang="ja-JP" altLang="en-US" u="sng" dirty="0" smtClean="0">
                <a:solidFill>
                  <a:schemeClr val="tx1"/>
                </a:solidFill>
              </a:rPr>
              <a:t>ボランティア推移</a:t>
            </a: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3933056"/>
            <a:ext cx="3168352" cy="2376264"/>
          </a:xfrm>
          <a:prstGeom prst="rect">
            <a:avLst/>
          </a:prstGeom>
        </p:spPr>
      </p:pic>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1800" y="2065716"/>
            <a:ext cx="3072341" cy="2304256"/>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8105" y="4005064"/>
            <a:ext cx="3072342" cy="2304256"/>
          </a:xfrm>
          <a:prstGeom prst="rect">
            <a:avLst/>
          </a:prstGeom>
        </p:spPr>
      </p:pic>
    </p:spTree>
    <p:extLst>
      <p:ext uri="{BB962C8B-B14F-4D97-AF65-F5344CB8AC3E}">
        <p14:creationId xmlns:p14="http://schemas.microsoft.com/office/powerpoint/2010/main" val="300396884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タイトル 1"/>
          <p:cNvSpPr>
            <a:spLocks noGrp="1"/>
          </p:cNvSpPr>
          <p:nvPr>
            <p:ph type="title"/>
          </p:nvPr>
        </p:nvSpPr>
        <p:spPr/>
        <p:txBody>
          <a:bodyPr/>
          <a:lstStyle/>
          <a:p>
            <a:pPr eaLnBrk="1" hangingPunct="1"/>
            <a:r>
              <a:rPr lang="ja-JP" altLang="en-US" u="sng" dirty="0" smtClean="0">
                <a:solidFill>
                  <a:schemeClr val="tx1"/>
                </a:solidFill>
              </a:rPr>
              <a:t>ボランティア①</a:t>
            </a:r>
          </a:p>
        </p:txBody>
      </p:sp>
      <p:sp>
        <p:nvSpPr>
          <p:cNvPr id="3" name="コンテンツ プレースホルダー 2"/>
          <p:cNvSpPr>
            <a:spLocks noGrp="1"/>
          </p:cNvSpPr>
          <p:nvPr>
            <p:ph idx="1"/>
          </p:nvPr>
        </p:nvSpPr>
        <p:spPr/>
        <p:txBody>
          <a:bodyPr rtlCol="0">
            <a:normAutofit/>
          </a:bodyPr>
          <a:lstStyle/>
          <a:p>
            <a:pPr marL="0" indent="0" algn="ctr" eaLnBrk="1" fontAlgn="auto" hangingPunct="1">
              <a:spcAft>
                <a:spcPts val="0"/>
              </a:spcAft>
              <a:buNone/>
              <a:defRPr/>
            </a:pPr>
            <a:r>
              <a:rPr lang="ja-JP" altLang="en-US" dirty="0" smtClean="0">
                <a:solidFill>
                  <a:schemeClr val="tx1"/>
                </a:solidFill>
              </a:rPr>
              <a:t>総数</a:t>
            </a:r>
            <a:r>
              <a:rPr lang="ja-JP" altLang="en-US" sz="1800" dirty="0" smtClean="0">
                <a:solidFill>
                  <a:schemeClr val="tx1"/>
                </a:solidFill>
              </a:rPr>
              <a:t>（１月</a:t>
            </a:r>
            <a:r>
              <a:rPr lang="ja-JP" altLang="en-US" sz="1800" dirty="0">
                <a:solidFill>
                  <a:schemeClr val="tx1"/>
                </a:solidFill>
              </a:rPr>
              <a:t>１７</a:t>
            </a:r>
            <a:r>
              <a:rPr lang="ja-JP" altLang="en-US" sz="1800" dirty="0" smtClean="0">
                <a:solidFill>
                  <a:schemeClr val="tx1"/>
                </a:solidFill>
              </a:rPr>
              <a:t>日現在の申し込み分含む）</a:t>
            </a:r>
            <a:endParaRPr lang="en-US" altLang="ja-JP" sz="1800" dirty="0" smtClean="0">
              <a:solidFill>
                <a:schemeClr val="tx1"/>
              </a:solidFill>
            </a:endParaRPr>
          </a:p>
          <a:p>
            <a:pPr marL="0" indent="0" eaLnBrk="1" fontAlgn="auto" hangingPunct="1">
              <a:spcAft>
                <a:spcPts val="0"/>
              </a:spcAft>
              <a:buFont typeface="Arial" pitchFamily="34" charset="0"/>
              <a:buNone/>
              <a:defRPr/>
            </a:pPr>
            <a:r>
              <a:rPr lang="ja-JP" altLang="en-US" dirty="0">
                <a:solidFill>
                  <a:schemeClr val="tx1"/>
                </a:solidFill>
              </a:rPr>
              <a:t>　</a:t>
            </a:r>
            <a:r>
              <a:rPr lang="ja-JP" altLang="en-US" dirty="0" smtClean="0">
                <a:solidFill>
                  <a:schemeClr val="tx1"/>
                </a:solidFill>
              </a:rPr>
              <a:t>　</a:t>
            </a:r>
            <a:r>
              <a:rPr lang="ja-JP" altLang="en-US" sz="2800" dirty="0" smtClean="0">
                <a:solidFill>
                  <a:schemeClr val="tx1"/>
                </a:solidFill>
              </a:rPr>
              <a:t>男性　　　２５２名：女性　　　　</a:t>
            </a:r>
            <a:r>
              <a:rPr lang="ja-JP" altLang="en-US" sz="2800" dirty="0">
                <a:solidFill>
                  <a:schemeClr val="tx1"/>
                </a:solidFill>
              </a:rPr>
              <a:t>３７７</a:t>
            </a:r>
            <a:r>
              <a:rPr lang="ja-JP" altLang="en-US" sz="2800" dirty="0" smtClean="0">
                <a:solidFill>
                  <a:schemeClr val="tx1"/>
                </a:solidFill>
              </a:rPr>
              <a:t>名</a:t>
            </a:r>
            <a:endParaRPr lang="en-US" altLang="ja-JP" dirty="0" smtClean="0">
              <a:solidFill>
                <a:schemeClr val="tx1"/>
              </a:solidFill>
            </a:endParaRPr>
          </a:p>
          <a:p>
            <a:pPr marL="0" indent="0" eaLnBrk="1" fontAlgn="auto" hangingPunct="1">
              <a:spcAft>
                <a:spcPts val="0"/>
              </a:spcAft>
              <a:buFont typeface="Arial" pitchFamily="34" charset="0"/>
              <a:buNone/>
              <a:defRPr/>
            </a:pPr>
            <a:r>
              <a:rPr lang="ja-JP" altLang="en-US" dirty="0">
                <a:solidFill>
                  <a:schemeClr val="tx1"/>
                </a:solidFill>
              </a:rPr>
              <a:t>　</a:t>
            </a:r>
            <a:r>
              <a:rPr lang="ja-JP" altLang="en-US" dirty="0" smtClean="0">
                <a:solidFill>
                  <a:schemeClr val="tx1"/>
                </a:solidFill>
              </a:rPr>
              <a:t>　</a:t>
            </a:r>
            <a:r>
              <a:rPr lang="ja-JP" altLang="en-US" sz="2800" dirty="0" smtClean="0">
                <a:solidFill>
                  <a:schemeClr val="tx1"/>
                </a:solidFill>
              </a:rPr>
              <a:t>リピーター　３０名：　　　　　　　</a:t>
            </a:r>
            <a:r>
              <a:rPr lang="ja-JP" altLang="en-US" sz="2800" dirty="0">
                <a:solidFill>
                  <a:schemeClr val="tx1"/>
                </a:solidFill>
              </a:rPr>
              <a:t>５８</a:t>
            </a:r>
            <a:r>
              <a:rPr lang="ja-JP" altLang="en-US" sz="2800" dirty="0" smtClean="0">
                <a:solidFill>
                  <a:schemeClr val="tx1"/>
                </a:solidFill>
              </a:rPr>
              <a:t>名</a:t>
            </a:r>
            <a:r>
              <a:rPr lang="ja-JP" altLang="en-US" dirty="0" smtClean="0">
                <a:solidFill>
                  <a:schemeClr val="tx1"/>
                </a:solidFill>
              </a:rPr>
              <a:t>　　</a:t>
            </a:r>
            <a:endParaRPr lang="en-US" altLang="ja-JP" dirty="0" smtClean="0">
              <a:solidFill>
                <a:schemeClr val="tx1"/>
              </a:solidFill>
            </a:endParaRPr>
          </a:p>
          <a:p>
            <a:pPr marL="0" indent="0" eaLnBrk="1" fontAlgn="auto" hangingPunct="1">
              <a:spcAft>
                <a:spcPts val="0"/>
              </a:spcAft>
              <a:buFont typeface="Arial" pitchFamily="34" charset="0"/>
              <a:buNone/>
              <a:defRPr/>
            </a:pPr>
            <a:endParaRPr lang="en-US" altLang="ja-JP" dirty="0" smtClean="0">
              <a:solidFill>
                <a:schemeClr val="tx1"/>
              </a:solidFill>
            </a:endParaRPr>
          </a:p>
          <a:p>
            <a:pPr marL="0" indent="0" algn="ctr" eaLnBrk="1" fontAlgn="auto" hangingPunct="1">
              <a:spcAft>
                <a:spcPts val="0"/>
              </a:spcAft>
              <a:buFont typeface="Arial" pitchFamily="34" charset="0"/>
              <a:buNone/>
              <a:defRPr/>
            </a:pPr>
            <a:r>
              <a:rPr lang="ja-JP" altLang="en-US" dirty="0" smtClean="0">
                <a:solidFill>
                  <a:schemeClr val="tx1"/>
                </a:solidFill>
              </a:rPr>
              <a:t>平均年齢　</a:t>
            </a:r>
            <a:endParaRPr lang="en-US" altLang="ja-JP" dirty="0">
              <a:solidFill>
                <a:schemeClr val="tx1"/>
              </a:solidFill>
            </a:endParaRPr>
          </a:p>
          <a:p>
            <a:pPr marL="0" indent="0" algn="ctr" eaLnBrk="1" fontAlgn="auto" hangingPunct="1">
              <a:spcAft>
                <a:spcPts val="0"/>
              </a:spcAft>
              <a:buFont typeface="Arial" pitchFamily="34" charset="0"/>
              <a:buNone/>
              <a:defRPr/>
            </a:pPr>
            <a:r>
              <a:rPr lang="ja-JP" altLang="en-US" dirty="0" smtClean="0">
                <a:solidFill>
                  <a:schemeClr val="tx1"/>
                </a:solidFill>
              </a:rPr>
              <a:t>男性　　　</a:t>
            </a:r>
            <a:r>
              <a:rPr lang="ja-JP" altLang="en-US" dirty="0">
                <a:solidFill>
                  <a:schemeClr val="tx1"/>
                </a:solidFill>
              </a:rPr>
              <a:t>４１．６８</a:t>
            </a:r>
            <a:r>
              <a:rPr lang="ja-JP" altLang="en-US" dirty="0" smtClean="0">
                <a:solidFill>
                  <a:schemeClr val="tx1"/>
                </a:solidFill>
              </a:rPr>
              <a:t>歳</a:t>
            </a:r>
            <a:endParaRPr lang="en-US" altLang="ja-JP" dirty="0" smtClean="0">
              <a:solidFill>
                <a:schemeClr val="tx1"/>
              </a:solidFill>
            </a:endParaRPr>
          </a:p>
          <a:p>
            <a:pPr marL="0" indent="0" algn="ctr" eaLnBrk="1" fontAlgn="auto" hangingPunct="1">
              <a:spcAft>
                <a:spcPts val="0"/>
              </a:spcAft>
              <a:buFont typeface="Arial" pitchFamily="34" charset="0"/>
              <a:buNone/>
              <a:defRPr/>
            </a:pPr>
            <a:r>
              <a:rPr lang="ja-JP" altLang="en-US" dirty="0" smtClean="0">
                <a:solidFill>
                  <a:schemeClr val="tx1"/>
                </a:solidFill>
              </a:rPr>
              <a:t>女性　　　</a:t>
            </a:r>
            <a:r>
              <a:rPr lang="ja-JP" altLang="en-US" dirty="0">
                <a:solidFill>
                  <a:schemeClr val="tx1"/>
                </a:solidFill>
              </a:rPr>
              <a:t>４１．５</a:t>
            </a:r>
            <a:r>
              <a:rPr lang="ja-JP" altLang="en-US" dirty="0" smtClean="0">
                <a:solidFill>
                  <a:schemeClr val="tx1"/>
                </a:solidFill>
              </a:rPr>
              <a:t>歳</a:t>
            </a:r>
            <a:endParaRPr lang="en-US" altLang="ja-JP" dirty="0" smtClean="0">
              <a:solidFill>
                <a:schemeClr val="tx1"/>
              </a:solidFill>
            </a:endParaRPr>
          </a:p>
          <a:p>
            <a:pPr marL="0" indent="0" eaLnBrk="1" fontAlgn="auto" hangingPunct="1">
              <a:spcAft>
                <a:spcPts val="0"/>
              </a:spcAft>
              <a:buFont typeface="Arial" pitchFamily="34" charset="0"/>
              <a:buNone/>
              <a:defRPr/>
            </a:pPr>
            <a:endParaRPr lang="en-US" altLang="ja-JP" dirty="0">
              <a:solidFill>
                <a:schemeClr val="tx1"/>
              </a:solidFill>
            </a:endParaRPr>
          </a:p>
          <a:p>
            <a:pPr marL="0" indent="0" eaLnBrk="1" fontAlgn="auto" hangingPunct="1">
              <a:spcAft>
                <a:spcPts val="0"/>
              </a:spcAft>
              <a:buFont typeface="Arial" pitchFamily="34" charset="0"/>
              <a:buNone/>
              <a:defRPr/>
            </a:pPr>
            <a:endParaRPr lang="en-US" altLang="ja-JP" dirty="0" smtClean="0">
              <a:solidFill>
                <a:schemeClr val="tx1"/>
              </a:solidFill>
            </a:endParaRPr>
          </a:p>
        </p:txBody>
      </p:sp>
    </p:spTree>
    <p:extLst>
      <p:ext uri="{BB962C8B-B14F-4D97-AF65-F5344CB8AC3E}">
        <p14:creationId xmlns:p14="http://schemas.microsoft.com/office/powerpoint/2010/main" val="273133032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タイトル 1"/>
          <p:cNvSpPr>
            <a:spLocks noGrp="1"/>
          </p:cNvSpPr>
          <p:nvPr>
            <p:ph type="title"/>
          </p:nvPr>
        </p:nvSpPr>
        <p:spPr>
          <a:xfrm>
            <a:off x="457200" y="273050"/>
            <a:ext cx="3008313" cy="708025"/>
          </a:xfrm>
        </p:spPr>
        <p:txBody>
          <a:bodyPr>
            <a:normAutofit/>
          </a:bodyPr>
          <a:lstStyle/>
          <a:p>
            <a:pPr algn="ctr" eaLnBrk="1" hangingPunct="1"/>
            <a:r>
              <a:rPr lang="ja-JP" altLang="en-US" sz="3600" u="sng" dirty="0" smtClean="0">
                <a:solidFill>
                  <a:schemeClr val="tx1"/>
                </a:solidFill>
              </a:rPr>
              <a:t>年齢別</a:t>
            </a:r>
          </a:p>
        </p:txBody>
      </p:sp>
      <p:sp>
        <p:nvSpPr>
          <p:cNvPr id="21511" name="テキスト プレースホルダー 3"/>
          <p:cNvSpPr>
            <a:spLocks noGrp="1"/>
          </p:cNvSpPr>
          <p:nvPr>
            <p:ph type="body" sz="half" idx="2"/>
          </p:nvPr>
        </p:nvSpPr>
        <p:spPr>
          <a:xfrm>
            <a:off x="395288" y="1196975"/>
            <a:ext cx="2881312" cy="3671888"/>
          </a:xfrm>
        </p:spPr>
        <p:txBody>
          <a:bodyPr/>
          <a:lstStyle/>
          <a:p>
            <a:pPr eaLnBrk="1" hangingPunct="1"/>
            <a:endParaRPr lang="ja-JP" altLang="en-US" smtClean="0"/>
          </a:p>
        </p:txBody>
      </p:sp>
      <p:graphicFrame>
        <p:nvGraphicFramePr>
          <p:cNvPr id="12" name="表 11"/>
          <p:cNvGraphicFramePr>
            <a:graphicFrameLocks noGrp="1"/>
          </p:cNvGraphicFramePr>
          <p:nvPr>
            <p:extLst>
              <p:ext uri="{D42A27DB-BD31-4B8C-83A1-F6EECF244321}">
                <p14:modId xmlns:p14="http://schemas.microsoft.com/office/powerpoint/2010/main" val="1548973571"/>
              </p:ext>
            </p:extLst>
          </p:nvPr>
        </p:nvGraphicFramePr>
        <p:xfrm>
          <a:off x="107504" y="1196752"/>
          <a:ext cx="2952576" cy="3657600"/>
        </p:xfrm>
        <a:graphic>
          <a:graphicData uri="http://schemas.openxmlformats.org/drawingml/2006/table">
            <a:tbl>
              <a:tblPr>
                <a:tableStyleId>{21E4AEA4-8DFA-4A89-87EB-49C32662AFE0}</a:tableStyleId>
              </a:tblPr>
              <a:tblGrid>
                <a:gridCol w="960107"/>
                <a:gridCol w="984109"/>
                <a:gridCol w="1008360"/>
              </a:tblGrid>
              <a:tr h="314315">
                <a:tc>
                  <a:txBody>
                    <a:bodyPr/>
                    <a:lstStyle/>
                    <a:p>
                      <a:pPr algn="ctr" fontAlgn="ctr"/>
                      <a:endParaRPr lang="ja-JP" altLang="en-US" sz="2000" b="0" i="0" u="none" strike="noStrike" dirty="0">
                        <a:effectLst/>
                        <a:latin typeface="ＭＳ Ｐゴシック"/>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2400" b="0" i="0" u="none" strike="noStrike" dirty="0" smtClean="0">
                          <a:effectLst/>
                          <a:latin typeface="ＭＳ Ｐゴシック"/>
                        </a:rPr>
                        <a:t>男性</a:t>
                      </a:r>
                      <a:endParaRPr lang="ja-JP" altLang="en-US" sz="2400" b="0" i="0" u="none" strike="noStrike" dirty="0">
                        <a:effectLst/>
                        <a:latin typeface="ＭＳ Ｐゴシック"/>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2400" b="0" i="0" u="none" strike="noStrike" dirty="0" smtClean="0">
                          <a:effectLst/>
                          <a:latin typeface="ＭＳ Ｐゴシック"/>
                        </a:rPr>
                        <a:t>女性</a:t>
                      </a:r>
                      <a:endParaRPr lang="ja-JP" altLang="en-US" sz="2400" b="0" i="0" u="none" strike="noStrike" dirty="0">
                        <a:effectLst/>
                        <a:latin typeface="ＭＳ Ｐゴシック"/>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4315">
                <a:tc>
                  <a:txBody>
                    <a:bodyPr/>
                    <a:lstStyle/>
                    <a:p>
                      <a:pPr algn="ctr" fontAlgn="ctr"/>
                      <a:r>
                        <a:rPr lang="ja-JP" altLang="en-US" sz="2000" b="0" i="0" u="none" strike="noStrike" dirty="0">
                          <a:effectLst/>
                          <a:latin typeface="ＭＳ Ｐゴシック"/>
                        </a:rPr>
                        <a:t>１０代</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2400" b="0" i="0" u="none" strike="noStrike" dirty="0">
                          <a:effectLst/>
                          <a:latin typeface="Aria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2400" b="0" i="0" u="none" strike="noStrike" dirty="0">
                          <a:effectLst/>
                          <a:latin typeface="Arial"/>
                        </a:rPr>
                        <a:t>90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6853">
                <a:tc>
                  <a:txBody>
                    <a:bodyPr/>
                    <a:lstStyle/>
                    <a:p>
                      <a:pPr algn="ctr" fontAlgn="ctr"/>
                      <a:r>
                        <a:rPr lang="ja-JP" altLang="en-US" sz="2000" b="0" i="0" u="none" strike="noStrike" dirty="0">
                          <a:effectLst/>
                          <a:latin typeface="ＭＳ Ｐゴシック"/>
                        </a:rPr>
                        <a:t>２０代</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2400" b="0" i="0" u="none" strike="noStrike" dirty="0">
                          <a:effectLst/>
                          <a:latin typeface="Arial"/>
                        </a:rPr>
                        <a:t>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2400" b="0" i="0" u="none" strike="noStrike" dirty="0">
                          <a:effectLst/>
                          <a:latin typeface="Arial"/>
                        </a:rPr>
                        <a:t>53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6853">
                <a:tc>
                  <a:txBody>
                    <a:bodyPr/>
                    <a:lstStyle/>
                    <a:p>
                      <a:pPr algn="ctr" fontAlgn="ctr"/>
                      <a:r>
                        <a:rPr lang="ja-JP" altLang="en-US" sz="2000" b="0" i="0" u="none" strike="noStrike" dirty="0">
                          <a:effectLst/>
                          <a:latin typeface="ＭＳ Ｐゴシック"/>
                        </a:rPr>
                        <a:t>３０代</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2400" b="0" i="0" u="none" strike="noStrike" dirty="0">
                          <a:effectLst/>
                          <a:latin typeface="Arial"/>
                        </a:rPr>
                        <a:t>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2400" b="0" i="0" u="none" strike="noStrike" dirty="0">
                          <a:effectLst/>
                          <a:latin typeface="Arial"/>
                        </a:rPr>
                        <a:t>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6853">
                <a:tc>
                  <a:txBody>
                    <a:bodyPr/>
                    <a:lstStyle/>
                    <a:p>
                      <a:pPr algn="ctr" fontAlgn="ctr"/>
                      <a:r>
                        <a:rPr lang="ja-JP" altLang="en-US" sz="2000" b="0" i="0" u="none" strike="noStrike" dirty="0">
                          <a:effectLst/>
                          <a:latin typeface="ＭＳ Ｐゴシック"/>
                        </a:rPr>
                        <a:t>４０代</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2400" b="0" i="0" u="none" strike="noStrike" dirty="0">
                          <a:effectLst/>
                          <a:latin typeface="Arial"/>
                        </a:rPr>
                        <a:t>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2400" b="0" i="0" u="none" strike="noStrike" dirty="0">
                          <a:effectLst/>
                          <a:latin typeface="Aria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6853">
                <a:tc>
                  <a:txBody>
                    <a:bodyPr/>
                    <a:lstStyle/>
                    <a:p>
                      <a:pPr algn="ctr" fontAlgn="ctr"/>
                      <a:r>
                        <a:rPr lang="ja-JP" altLang="en-US" sz="2000" b="0" i="0" u="none" strike="noStrike" dirty="0">
                          <a:effectLst/>
                          <a:latin typeface="ＭＳ Ｐゴシック"/>
                        </a:rPr>
                        <a:t>５０代</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2400" b="0" i="0" u="none" strike="noStrike" dirty="0">
                          <a:effectLst/>
                          <a:latin typeface="Aria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2400" b="0" i="0" u="none" strike="noStrike" dirty="0">
                          <a:effectLst/>
                          <a:latin typeface="Arial"/>
                        </a:rPr>
                        <a:t>56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6853">
                <a:tc>
                  <a:txBody>
                    <a:bodyPr/>
                    <a:lstStyle/>
                    <a:p>
                      <a:pPr algn="ctr" fontAlgn="ctr"/>
                      <a:r>
                        <a:rPr lang="ja-JP" altLang="en-US" sz="2000" b="0" i="0" u="none" strike="noStrike" dirty="0">
                          <a:effectLst/>
                          <a:latin typeface="ＭＳ Ｐゴシック"/>
                        </a:rPr>
                        <a:t>６０代</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2400" b="0" i="0" u="none" strike="noStrike" dirty="0">
                          <a:effectLst/>
                          <a:latin typeface="Arial"/>
                        </a:rPr>
                        <a:t>44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2400" b="0" i="0" u="none" strike="noStrike" dirty="0">
                          <a:effectLst/>
                          <a:latin typeface="Arial"/>
                        </a:rPr>
                        <a:t>68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6853">
                <a:tc>
                  <a:txBody>
                    <a:bodyPr/>
                    <a:lstStyle/>
                    <a:p>
                      <a:pPr algn="ctr" fontAlgn="ctr"/>
                      <a:r>
                        <a:rPr lang="ja-JP" altLang="en-US" sz="2000" b="0" i="0" u="none" strike="noStrike" dirty="0">
                          <a:effectLst/>
                          <a:latin typeface="ＭＳ Ｐゴシック"/>
                        </a:rPr>
                        <a:t>７０代</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2400" b="0" i="0" u="none" strike="noStrike" dirty="0">
                          <a:effectLst/>
                          <a:latin typeface="Arial"/>
                        </a:rPr>
                        <a:t>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2400" b="0" i="0" u="none" strike="noStrike" dirty="0">
                          <a:effectLst/>
                          <a:latin typeface="Arial"/>
                        </a:rPr>
                        <a:t>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6853">
                <a:tc>
                  <a:txBody>
                    <a:bodyPr/>
                    <a:lstStyle/>
                    <a:p>
                      <a:pPr algn="ctr" fontAlgn="ctr"/>
                      <a:r>
                        <a:rPr lang="ja-JP" altLang="en-US" sz="2000" b="0" i="0" u="none" strike="noStrike" dirty="0">
                          <a:effectLst/>
                          <a:latin typeface="ＭＳ Ｐゴシック"/>
                        </a:rPr>
                        <a:t>８０代</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ja-JP" altLang="en-US" sz="240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2400" b="0" i="0" u="none" strike="noStrike" dirty="0">
                          <a:effectLst/>
                          <a:latin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4315">
                <a:tc>
                  <a:txBody>
                    <a:bodyPr/>
                    <a:lstStyle/>
                    <a:p>
                      <a:pPr algn="ctr" fontAlgn="ctr"/>
                      <a:r>
                        <a:rPr lang="ja-JP" altLang="en-US" sz="2000" b="0" i="0" u="none" strike="noStrike" dirty="0">
                          <a:effectLst/>
                          <a:latin typeface="ＭＳ Ｐゴシック"/>
                        </a:rPr>
                        <a:t>その他</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2400" b="0" i="0" u="none" strike="noStrike" dirty="0">
                          <a:effectLst/>
                          <a:latin typeface="Aria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2400" b="0" i="0" u="none" strike="noStrike" dirty="0" smtClean="0">
                          <a:effectLst/>
                          <a:latin typeface="Arial"/>
                        </a:rPr>
                        <a:t>5</a:t>
                      </a:r>
                      <a:endParaRPr lang="en-US" altLang="ja-JP" sz="240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8" name="グラフ 7"/>
          <p:cNvGraphicFramePr>
            <a:graphicFrameLocks/>
          </p:cNvGraphicFramePr>
          <p:nvPr>
            <p:extLst>
              <p:ext uri="{D42A27DB-BD31-4B8C-83A1-F6EECF244321}">
                <p14:modId xmlns:p14="http://schemas.microsoft.com/office/powerpoint/2010/main" val="1541843881"/>
              </p:ext>
            </p:extLst>
          </p:nvPr>
        </p:nvGraphicFramePr>
        <p:xfrm>
          <a:off x="3491880" y="404664"/>
          <a:ext cx="5256584" cy="29592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グラフ 9"/>
          <p:cNvGraphicFramePr>
            <a:graphicFrameLocks/>
          </p:cNvGraphicFramePr>
          <p:nvPr>
            <p:extLst>
              <p:ext uri="{D42A27DB-BD31-4B8C-83A1-F6EECF244321}">
                <p14:modId xmlns:p14="http://schemas.microsoft.com/office/powerpoint/2010/main" val="2264074879"/>
              </p:ext>
            </p:extLst>
          </p:nvPr>
        </p:nvGraphicFramePr>
        <p:xfrm>
          <a:off x="3203848" y="3501008"/>
          <a:ext cx="2862064" cy="27397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グラフ 10"/>
          <p:cNvGraphicFramePr>
            <a:graphicFrameLocks/>
          </p:cNvGraphicFramePr>
          <p:nvPr>
            <p:extLst>
              <p:ext uri="{D42A27DB-BD31-4B8C-83A1-F6EECF244321}">
                <p14:modId xmlns:p14="http://schemas.microsoft.com/office/powerpoint/2010/main" val="2275142066"/>
              </p:ext>
            </p:extLst>
          </p:nvPr>
        </p:nvGraphicFramePr>
        <p:xfrm>
          <a:off x="6084168" y="3501008"/>
          <a:ext cx="3059832" cy="27363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9710739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タイトル 1"/>
          <p:cNvSpPr>
            <a:spLocks noGrp="1"/>
          </p:cNvSpPr>
          <p:nvPr>
            <p:ph type="title"/>
          </p:nvPr>
        </p:nvSpPr>
        <p:spPr/>
        <p:txBody>
          <a:bodyPr/>
          <a:lstStyle/>
          <a:p>
            <a:pPr eaLnBrk="1" hangingPunct="1"/>
            <a:r>
              <a:rPr lang="ja-JP" altLang="en-US" b="1" u="sng" dirty="0" smtClean="0">
                <a:solidFill>
                  <a:schemeClr val="tx1"/>
                </a:solidFill>
              </a:rPr>
              <a:t>ボランティア②</a:t>
            </a:r>
          </a:p>
        </p:txBody>
      </p:sp>
      <p:sp>
        <p:nvSpPr>
          <p:cNvPr id="3" name="コンテンツ プレースホルダー 2"/>
          <p:cNvSpPr>
            <a:spLocks noGrp="1"/>
          </p:cNvSpPr>
          <p:nvPr>
            <p:ph idx="1"/>
          </p:nvPr>
        </p:nvSpPr>
        <p:spPr/>
        <p:txBody>
          <a:bodyPr rtlCol="0">
            <a:normAutofit/>
          </a:bodyPr>
          <a:lstStyle/>
          <a:p>
            <a:pPr marL="0" indent="0" algn="ctr" eaLnBrk="1" fontAlgn="auto" hangingPunct="1">
              <a:spcAft>
                <a:spcPts val="0"/>
              </a:spcAft>
              <a:buNone/>
              <a:defRPr/>
            </a:pPr>
            <a:r>
              <a:rPr lang="ja-JP" altLang="en-US" b="1" dirty="0" smtClean="0">
                <a:solidFill>
                  <a:schemeClr val="tx1"/>
                </a:solidFill>
              </a:rPr>
              <a:t>ボランティア出身管区</a:t>
            </a:r>
            <a:endParaRPr lang="en-US" altLang="ja-JP" b="1" dirty="0" smtClean="0">
              <a:solidFill>
                <a:schemeClr val="tx1"/>
              </a:solidFill>
            </a:endParaRPr>
          </a:p>
          <a:p>
            <a:pPr marL="0" indent="0" algn="ctr">
              <a:buNone/>
              <a:defRPr/>
            </a:pPr>
            <a:r>
              <a:rPr lang="ja-JP" altLang="en-US" sz="1800" b="1" dirty="0">
                <a:solidFill>
                  <a:schemeClr val="tx1"/>
                </a:solidFill>
              </a:rPr>
              <a:t>（信徒でない人も</a:t>
            </a:r>
            <a:r>
              <a:rPr lang="ja-JP" altLang="en-US" sz="1800" b="1" dirty="0" smtClean="0">
                <a:solidFill>
                  <a:schemeClr val="tx1"/>
                </a:solidFill>
              </a:rPr>
              <a:t>含み、出身県で分けています。）</a:t>
            </a:r>
            <a:endParaRPr lang="en-US" altLang="ja-JP" sz="1800" b="1" dirty="0">
              <a:solidFill>
                <a:schemeClr val="tx1"/>
              </a:solidFill>
            </a:endParaRPr>
          </a:p>
          <a:p>
            <a:pPr marL="0" indent="0" algn="ctr" eaLnBrk="1" fontAlgn="auto" hangingPunct="1">
              <a:spcAft>
                <a:spcPts val="0"/>
              </a:spcAft>
              <a:buFont typeface="Arial" pitchFamily="34" charset="0"/>
              <a:buNone/>
              <a:defRPr/>
            </a:pPr>
            <a:r>
              <a:rPr lang="ja-JP" altLang="en-US" b="1" dirty="0" smtClean="0">
                <a:solidFill>
                  <a:schemeClr val="tx1"/>
                </a:solidFill>
              </a:rPr>
              <a:t>　　　</a:t>
            </a:r>
            <a:endParaRPr lang="en-US" altLang="ja-JP" b="1" dirty="0" smtClean="0">
              <a:solidFill>
                <a:schemeClr val="tx1"/>
              </a:solidFill>
            </a:endParaRPr>
          </a:p>
          <a:p>
            <a:pPr marL="0" indent="0" algn="ctr" eaLnBrk="1" fontAlgn="auto" hangingPunct="1">
              <a:spcAft>
                <a:spcPts val="0"/>
              </a:spcAft>
              <a:buFont typeface="Arial" pitchFamily="34" charset="0"/>
              <a:buNone/>
              <a:defRPr/>
            </a:pPr>
            <a:r>
              <a:rPr lang="ja-JP" altLang="en-US" b="1" dirty="0">
                <a:solidFill>
                  <a:schemeClr val="tx1"/>
                </a:solidFill>
              </a:rPr>
              <a:t>　</a:t>
            </a:r>
            <a:r>
              <a:rPr lang="ja-JP" altLang="en-US" b="1" dirty="0" smtClean="0">
                <a:solidFill>
                  <a:schemeClr val="tx1"/>
                </a:solidFill>
              </a:rPr>
              <a:t>東京管区　　　</a:t>
            </a:r>
            <a:r>
              <a:rPr lang="ja-JP" altLang="en-US" b="1" dirty="0">
                <a:solidFill>
                  <a:schemeClr val="tx1"/>
                </a:solidFill>
              </a:rPr>
              <a:t>２２９</a:t>
            </a:r>
            <a:r>
              <a:rPr lang="ja-JP" altLang="en-US" b="1" dirty="0" smtClean="0">
                <a:solidFill>
                  <a:schemeClr val="tx1"/>
                </a:solidFill>
              </a:rPr>
              <a:t>名</a:t>
            </a:r>
            <a:endParaRPr lang="en-US" altLang="ja-JP" b="1" dirty="0" smtClean="0">
              <a:solidFill>
                <a:schemeClr val="tx1"/>
              </a:solidFill>
            </a:endParaRPr>
          </a:p>
          <a:p>
            <a:pPr marL="0" indent="0" algn="ctr" eaLnBrk="1" fontAlgn="auto" hangingPunct="1">
              <a:spcAft>
                <a:spcPts val="0"/>
              </a:spcAft>
              <a:buFont typeface="Arial" pitchFamily="34" charset="0"/>
              <a:buNone/>
              <a:defRPr/>
            </a:pPr>
            <a:r>
              <a:rPr lang="ja-JP" altLang="en-US" b="1" dirty="0">
                <a:solidFill>
                  <a:schemeClr val="tx1"/>
                </a:solidFill>
              </a:rPr>
              <a:t>　</a:t>
            </a:r>
            <a:r>
              <a:rPr lang="ja-JP" altLang="en-US" b="1" dirty="0" smtClean="0">
                <a:solidFill>
                  <a:schemeClr val="tx1"/>
                </a:solidFill>
              </a:rPr>
              <a:t>大阪管区　     　</a:t>
            </a:r>
            <a:r>
              <a:rPr lang="ja-JP" altLang="en-US" b="1" dirty="0">
                <a:solidFill>
                  <a:schemeClr val="tx1"/>
                </a:solidFill>
              </a:rPr>
              <a:t>３８１</a:t>
            </a:r>
            <a:r>
              <a:rPr lang="ja-JP" altLang="en-US" b="1" dirty="0" smtClean="0">
                <a:solidFill>
                  <a:schemeClr val="tx1"/>
                </a:solidFill>
              </a:rPr>
              <a:t>名</a:t>
            </a:r>
            <a:endParaRPr lang="en-US" altLang="ja-JP" b="1" dirty="0" smtClean="0">
              <a:solidFill>
                <a:schemeClr val="tx1"/>
              </a:solidFill>
            </a:endParaRPr>
          </a:p>
          <a:p>
            <a:pPr marL="0" indent="0" algn="ctr" eaLnBrk="1" fontAlgn="auto" hangingPunct="1">
              <a:spcAft>
                <a:spcPts val="0"/>
              </a:spcAft>
              <a:buFont typeface="Arial" pitchFamily="34" charset="0"/>
              <a:buNone/>
              <a:defRPr/>
            </a:pPr>
            <a:r>
              <a:rPr lang="ja-JP" altLang="en-US" b="1" dirty="0">
                <a:solidFill>
                  <a:schemeClr val="tx1"/>
                </a:solidFill>
              </a:rPr>
              <a:t>　</a:t>
            </a:r>
            <a:r>
              <a:rPr lang="ja-JP" altLang="en-US" b="1" dirty="0" smtClean="0">
                <a:solidFill>
                  <a:schemeClr val="tx1"/>
                </a:solidFill>
              </a:rPr>
              <a:t>長崎管区　　　　　８名</a:t>
            </a:r>
            <a:endParaRPr lang="en-US" altLang="ja-JP" b="1" dirty="0" smtClean="0">
              <a:solidFill>
                <a:schemeClr val="tx1"/>
              </a:solidFill>
            </a:endParaRPr>
          </a:p>
          <a:p>
            <a:pPr marL="0" indent="0" algn="ctr" eaLnBrk="1" fontAlgn="auto" hangingPunct="1">
              <a:spcAft>
                <a:spcPts val="0"/>
              </a:spcAft>
              <a:buFont typeface="Arial" pitchFamily="34" charset="0"/>
              <a:buNone/>
              <a:defRPr/>
            </a:pPr>
            <a:r>
              <a:rPr lang="ja-JP" altLang="en-US" dirty="0" smtClean="0">
                <a:solidFill>
                  <a:schemeClr val="tx1"/>
                </a:solidFill>
              </a:rPr>
              <a:t>　　</a:t>
            </a:r>
            <a:endParaRPr lang="en-US" altLang="ja-JP" dirty="0" smtClean="0">
              <a:solidFill>
                <a:schemeClr val="tx1"/>
              </a:solidFill>
            </a:endParaRPr>
          </a:p>
          <a:p>
            <a:pPr algn="ctr" eaLnBrk="1" fontAlgn="auto" hangingPunct="1">
              <a:spcAft>
                <a:spcPts val="0"/>
              </a:spcAft>
              <a:buFont typeface="Arial" pitchFamily="34" charset="0"/>
              <a:buChar char="•"/>
              <a:defRPr/>
            </a:pPr>
            <a:endParaRPr lang="ja-JP" altLang="en-US" dirty="0">
              <a:solidFill>
                <a:schemeClr val="tx1"/>
              </a:solidFill>
            </a:endParaRPr>
          </a:p>
        </p:txBody>
      </p:sp>
    </p:spTree>
    <p:extLst>
      <p:ext uri="{BB962C8B-B14F-4D97-AF65-F5344CB8AC3E}">
        <p14:creationId xmlns:p14="http://schemas.microsoft.com/office/powerpoint/2010/main" val="304279144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96" name="タイトル 1"/>
          <p:cNvSpPr>
            <a:spLocks noGrp="1"/>
          </p:cNvSpPr>
          <p:nvPr>
            <p:ph type="title"/>
          </p:nvPr>
        </p:nvSpPr>
        <p:spPr>
          <a:xfrm>
            <a:off x="2484438" y="404813"/>
            <a:ext cx="3240087" cy="647700"/>
          </a:xfrm>
        </p:spPr>
        <p:txBody>
          <a:bodyPr/>
          <a:lstStyle/>
          <a:p>
            <a:pPr algn="ctr" eaLnBrk="1" hangingPunct="1"/>
            <a:r>
              <a:rPr lang="ja-JP" altLang="en-US" sz="3600" u="sng" dirty="0" smtClean="0">
                <a:solidFill>
                  <a:schemeClr val="tx1"/>
                </a:solidFill>
              </a:rPr>
              <a:t>大阪管区内</a:t>
            </a:r>
          </a:p>
        </p:txBody>
      </p:sp>
      <p:graphicFrame>
        <p:nvGraphicFramePr>
          <p:cNvPr id="2" name="表 1"/>
          <p:cNvGraphicFramePr>
            <a:graphicFrameLocks noGrp="1"/>
          </p:cNvGraphicFramePr>
          <p:nvPr>
            <p:extLst>
              <p:ext uri="{D42A27DB-BD31-4B8C-83A1-F6EECF244321}">
                <p14:modId xmlns:p14="http://schemas.microsoft.com/office/powerpoint/2010/main" val="2767557264"/>
              </p:ext>
            </p:extLst>
          </p:nvPr>
        </p:nvGraphicFramePr>
        <p:xfrm>
          <a:off x="179512" y="1124744"/>
          <a:ext cx="3624932" cy="4970144"/>
        </p:xfrm>
        <a:graphic>
          <a:graphicData uri="http://schemas.openxmlformats.org/drawingml/2006/table">
            <a:tbl>
              <a:tblPr>
                <a:tableStyleId>{5C22544A-7EE6-4342-B048-85BDC9FD1C3A}</a:tableStyleId>
              </a:tblPr>
              <a:tblGrid>
                <a:gridCol w="720408"/>
                <a:gridCol w="761843"/>
                <a:gridCol w="714227"/>
                <a:gridCol w="714227"/>
                <a:gridCol w="714227"/>
              </a:tblGrid>
              <a:tr h="220345">
                <a:tc>
                  <a:txBody>
                    <a:bodyPr/>
                    <a:lstStyle/>
                    <a:p>
                      <a:pPr algn="l" fontAlgn="ctr"/>
                      <a:endParaRPr lang="ja-JP" altLang="en-US" sz="1100" b="0" i="0" u="none" strike="noStrike" dirty="0">
                        <a:effectLst/>
                        <a:latin typeface="Aria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endParaRPr lang="ja-JP" altLang="en-US" sz="1100" b="0" i="0" u="none" strike="noStrike" dirty="0">
                        <a:effectLst/>
                        <a:latin typeface="Arial"/>
                      </a:endParaRPr>
                    </a:p>
                  </a:txBody>
                  <a:tcPr marL="0" marR="0"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dirty="0">
                          <a:effectLst/>
                        </a:rPr>
                        <a:t>男性</a:t>
                      </a:r>
                      <a:endParaRPr lang="ja-JP" altLang="en-US" sz="1200" b="0" i="0" u="none" strike="noStrike" dirty="0">
                        <a:effectLst/>
                        <a:latin typeface="ＭＳ Ｐゴシック"/>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dirty="0">
                          <a:effectLst/>
                        </a:rPr>
                        <a:t>女性</a:t>
                      </a:r>
                      <a:endParaRPr lang="ja-JP" altLang="en-US" sz="1200" b="0" i="0" u="none" strike="noStrike" dirty="0">
                        <a:effectLst/>
                        <a:latin typeface="ＭＳ Ｐゴシック"/>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dirty="0">
                          <a:effectLst/>
                        </a:rPr>
                        <a:t>合計</a:t>
                      </a:r>
                      <a:endParaRPr lang="ja-JP" altLang="en-US" sz="1200" b="0" i="0" u="none" strike="noStrike" dirty="0">
                        <a:effectLst/>
                        <a:latin typeface="ＭＳ Ｐゴシック"/>
                      </a:endParaRPr>
                    </a:p>
                  </a:txBody>
                  <a:tcPr marL="0" marR="0"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08103">
                <a:tc>
                  <a:txBody>
                    <a:bodyPr/>
                    <a:lstStyle/>
                    <a:p>
                      <a:pPr algn="ctr" fontAlgn="ctr"/>
                      <a:r>
                        <a:rPr lang="ja-JP" altLang="en-US" sz="1100" u="none" strike="noStrike" dirty="0">
                          <a:effectLst/>
                        </a:rPr>
                        <a:t>名古屋教区</a:t>
                      </a:r>
                      <a:endParaRPr lang="ja-JP" altLang="en-US" sz="1100" b="0" i="0" u="none" strike="noStrike" dirty="0">
                        <a:effectLst/>
                        <a:latin typeface="ＭＳ Ｐゴシック"/>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u="none" strike="noStrike" dirty="0">
                          <a:effectLst/>
                        </a:rPr>
                        <a:t>富山県</a:t>
                      </a:r>
                      <a:endParaRPr lang="ja-JP" altLang="en-US" sz="1100" b="0" i="0" u="none" strike="noStrike" dirty="0">
                        <a:effectLst/>
                        <a:latin typeface="ＭＳ Ｐゴシック"/>
                      </a:endParaRPr>
                    </a:p>
                  </a:txBody>
                  <a:tcPr marL="0" marR="0"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400" u="none" strike="noStrike" dirty="0">
                          <a:effectLst/>
                          <a:latin typeface="ＭＳ Ｐ明朝" pitchFamily="18" charset="-128"/>
                          <a:ea typeface="ＭＳ Ｐ明朝" pitchFamily="18" charset="-128"/>
                        </a:rPr>
                        <a:t>　</a:t>
                      </a:r>
                      <a:endParaRPr lang="ja-JP" altLang="en-US" sz="1400" b="0" i="0" u="none" strike="noStrike" dirty="0">
                        <a:effectLst/>
                        <a:latin typeface="ＭＳ Ｐ明朝" pitchFamily="18" charset="-128"/>
                        <a:ea typeface="ＭＳ Ｐ明朝" pitchFamily="18"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400" u="none" strike="noStrike" dirty="0">
                          <a:effectLst/>
                          <a:latin typeface="ＭＳ Ｐ明朝" pitchFamily="18" charset="-128"/>
                          <a:ea typeface="ＭＳ Ｐ明朝" pitchFamily="18" charset="-128"/>
                        </a:rPr>
                        <a:t>　</a:t>
                      </a:r>
                      <a:endParaRPr lang="ja-JP" altLang="en-US" sz="1400" b="0" i="0" u="none" strike="noStrike" dirty="0">
                        <a:effectLst/>
                        <a:latin typeface="ＭＳ Ｐ明朝" pitchFamily="18" charset="-128"/>
                        <a:ea typeface="ＭＳ Ｐ明朝" pitchFamily="18"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ja-JP" sz="1400" u="none" strike="noStrike">
                          <a:effectLst/>
                          <a:latin typeface="ＭＳ Ｐ明朝" pitchFamily="18" charset="-128"/>
                          <a:ea typeface="ＭＳ Ｐ明朝" pitchFamily="18" charset="-128"/>
                        </a:rPr>
                        <a:t>0</a:t>
                      </a:r>
                      <a:endParaRPr lang="en-US" altLang="ja-JP" sz="1400" b="0" i="0" u="none" strike="noStrike">
                        <a:effectLst/>
                        <a:latin typeface="ＭＳ Ｐ明朝" pitchFamily="18" charset="-128"/>
                        <a:ea typeface="ＭＳ Ｐ明朝" pitchFamily="18" charset="-128"/>
                      </a:endParaRPr>
                    </a:p>
                  </a:txBody>
                  <a:tcPr marL="0" marR="0"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r>
              <a:tr h="208103">
                <a:tc>
                  <a:txBody>
                    <a:bodyPr/>
                    <a:lstStyle/>
                    <a:p>
                      <a:pPr algn="l" fontAlgn="ctr"/>
                      <a:r>
                        <a:rPr lang="ja-JP" altLang="en-US" sz="1100" u="none" strike="noStrike" dirty="0">
                          <a:effectLst/>
                        </a:rPr>
                        <a:t>　</a:t>
                      </a:r>
                      <a:endParaRPr lang="ja-JP" altLang="en-US" sz="1100" b="0" i="0" u="none" strike="noStrike" dirty="0">
                        <a:effectLst/>
                        <a:latin typeface="Aria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u="none" strike="noStrike" dirty="0">
                          <a:effectLst/>
                        </a:rPr>
                        <a:t>岐阜県</a:t>
                      </a:r>
                      <a:endParaRPr lang="ja-JP" altLang="en-US" sz="1100" b="0" i="0" u="none" strike="noStrike" dirty="0">
                        <a:effectLst/>
                        <a:latin typeface="ＭＳ Ｐゴシック"/>
                      </a:endParaRPr>
                    </a:p>
                  </a:txBody>
                  <a:tcPr marL="0" marR="0"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400" u="none" strike="noStrike" dirty="0">
                          <a:effectLst/>
                          <a:latin typeface="ＭＳ Ｐ明朝" pitchFamily="18" charset="-128"/>
                          <a:ea typeface="ＭＳ Ｐ明朝" pitchFamily="18" charset="-128"/>
                        </a:rPr>
                        <a:t>　</a:t>
                      </a:r>
                      <a:endParaRPr lang="ja-JP" altLang="en-US" sz="1400" b="0" i="0" u="none" strike="noStrike" dirty="0">
                        <a:effectLst/>
                        <a:latin typeface="ＭＳ Ｐ明朝" pitchFamily="18" charset="-128"/>
                        <a:ea typeface="ＭＳ Ｐ明朝" pitchFamily="18"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ja-JP" sz="1400" u="none" strike="noStrike">
                          <a:effectLst/>
                          <a:latin typeface="ＭＳ Ｐ明朝" pitchFamily="18" charset="-128"/>
                          <a:ea typeface="ＭＳ Ｐ明朝" pitchFamily="18" charset="-128"/>
                        </a:rPr>
                        <a:t>1</a:t>
                      </a:r>
                      <a:endParaRPr lang="en-US" altLang="ja-JP" sz="1400" b="0" i="0" u="none" strike="noStrike">
                        <a:effectLst/>
                        <a:latin typeface="ＭＳ Ｐ明朝" pitchFamily="18" charset="-128"/>
                        <a:ea typeface="ＭＳ Ｐ明朝" pitchFamily="18"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ja-JP" sz="1400" u="none" strike="noStrike">
                          <a:effectLst/>
                          <a:latin typeface="ＭＳ Ｐ明朝" pitchFamily="18" charset="-128"/>
                          <a:ea typeface="ＭＳ Ｐ明朝" pitchFamily="18" charset="-128"/>
                        </a:rPr>
                        <a:t>1</a:t>
                      </a:r>
                      <a:endParaRPr lang="en-US" altLang="ja-JP" sz="1400" b="0" i="0" u="none" strike="noStrike">
                        <a:effectLst/>
                        <a:latin typeface="ＭＳ Ｐ明朝" pitchFamily="18" charset="-128"/>
                        <a:ea typeface="ＭＳ Ｐ明朝" pitchFamily="18" charset="-128"/>
                      </a:endParaRPr>
                    </a:p>
                  </a:txBody>
                  <a:tcPr marL="0" marR="0"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r>
              <a:tr h="208103">
                <a:tc>
                  <a:txBody>
                    <a:bodyPr/>
                    <a:lstStyle/>
                    <a:p>
                      <a:pPr algn="l" fontAlgn="ctr"/>
                      <a:r>
                        <a:rPr lang="ja-JP" altLang="en-US" sz="1100" u="none" strike="noStrike" dirty="0">
                          <a:effectLst/>
                        </a:rPr>
                        <a:t>　</a:t>
                      </a:r>
                      <a:endParaRPr lang="ja-JP" altLang="en-US" sz="1100" b="0" i="0" u="none" strike="noStrike" dirty="0">
                        <a:effectLst/>
                        <a:latin typeface="Aria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u="none" strike="noStrike" dirty="0">
                          <a:effectLst/>
                        </a:rPr>
                        <a:t>石川県</a:t>
                      </a:r>
                      <a:endParaRPr lang="ja-JP" altLang="en-US" sz="1100" b="0" i="0" u="none" strike="noStrike" dirty="0">
                        <a:effectLst/>
                        <a:latin typeface="ＭＳ Ｐゴシック"/>
                      </a:endParaRPr>
                    </a:p>
                  </a:txBody>
                  <a:tcPr marL="0" marR="0"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ja-JP" sz="1400" u="none" strike="noStrike" dirty="0">
                          <a:effectLst/>
                          <a:latin typeface="ＭＳ Ｐ明朝" pitchFamily="18" charset="-128"/>
                          <a:ea typeface="ＭＳ Ｐ明朝" pitchFamily="18" charset="-128"/>
                        </a:rPr>
                        <a:t>1</a:t>
                      </a:r>
                      <a:endParaRPr lang="en-US" altLang="ja-JP" sz="1400" b="0" i="0" u="none" strike="noStrike" dirty="0">
                        <a:effectLst/>
                        <a:latin typeface="ＭＳ Ｐ明朝" pitchFamily="18" charset="-128"/>
                        <a:ea typeface="ＭＳ Ｐ明朝" pitchFamily="18"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ja-JP" sz="1400" u="none" strike="noStrike">
                          <a:effectLst/>
                          <a:latin typeface="ＭＳ Ｐ明朝" pitchFamily="18" charset="-128"/>
                          <a:ea typeface="ＭＳ Ｐ明朝" pitchFamily="18" charset="-128"/>
                        </a:rPr>
                        <a:t>2</a:t>
                      </a:r>
                      <a:endParaRPr lang="en-US" altLang="ja-JP" sz="1400" b="0" i="0" u="none" strike="noStrike">
                        <a:effectLst/>
                        <a:latin typeface="ＭＳ Ｐ明朝" pitchFamily="18" charset="-128"/>
                        <a:ea typeface="ＭＳ Ｐ明朝" pitchFamily="18"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ja-JP" sz="1400" u="none" strike="noStrike" dirty="0">
                          <a:effectLst/>
                          <a:latin typeface="ＭＳ Ｐ明朝" pitchFamily="18" charset="-128"/>
                          <a:ea typeface="ＭＳ Ｐ明朝" pitchFamily="18" charset="-128"/>
                        </a:rPr>
                        <a:t>3</a:t>
                      </a:r>
                      <a:endParaRPr lang="en-US" altLang="ja-JP" sz="1400" b="0" i="0" u="none" strike="noStrike" dirty="0">
                        <a:effectLst/>
                        <a:latin typeface="ＭＳ Ｐ明朝" pitchFamily="18" charset="-128"/>
                        <a:ea typeface="ＭＳ Ｐ明朝" pitchFamily="18" charset="-128"/>
                      </a:endParaRPr>
                    </a:p>
                  </a:txBody>
                  <a:tcPr marL="0" marR="0"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r>
              <a:tr h="208103">
                <a:tc>
                  <a:txBody>
                    <a:bodyPr/>
                    <a:lstStyle/>
                    <a:p>
                      <a:pPr algn="l" fontAlgn="ctr"/>
                      <a:r>
                        <a:rPr lang="ja-JP" altLang="en-US" sz="1100" u="none" strike="noStrike" dirty="0">
                          <a:effectLst/>
                        </a:rPr>
                        <a:t>　</a:t>
                      </a:r>
                      <a:endParaRPr lang="ja-JP" altLang="en-US" sz="1100" b="0" i="0" u="none" strike="noStrike" dirty="0">
                        <a:effectLst/>
                        <a:latin typeface="Aria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u="none" strike="noStrike" dirty="0">
                          <a:effectLst/>
                        </a:rPr>
                        <a:t>福井県</a:t>
                      </a:r>
                      <a:endParaRPr lang="ja-JP" altLang="en-US" sz="1100" b="0" i="0" u="none" strike="noStrike" dirty="0">
                        <a:effectLst/>
                        <a:latin typeface="ＭＳ Ｐゴシック"/>
                      </a:endParaRPr>
                    </a:p>
                  </a:txBody>
                  <a:tcPr marL="0" marR="0"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400" u="none" strike="noStrike" dirty="0">
                          <a:effectLst/>
                          <a:latin typeface="ＭＳ Ｐ明朝" pitchFamily="18" charset="-128"/>
                          <a:ea typeface="ＭＳ Ｐ明朝" pitchFamily="18" charset="-128"/>
                        </a:rPr>
                        <a:t>　</a:t>
                      </a:r>
                      <a:endParaRPr lang="ja-JP" altLang="en-US" sz="1400" b="0" i="0" u="none" strike="noStrike" dirty="0">
                        <a:effectLst/>
                        <a:latin typeface="ＭＳ Ｐ明朝" pitchFamily="18" charset="-128"/>
                        <a:ea typeface="ＭＳ Ｐ明朝" pitchFamily="18"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400" u="none" strike="noStrike" dirty="0">
                          <a:effectLst/>
                          <a:latin typeface="ＭＳ Ｐ明朝" pitchFamily="18" charset="-128"/>
                          <a:ea typeface="ＭＳ Ｐ明朝" pitchFamily="18" charset="-128"/>
                        </a:rPr>
                        <a:t>　</a:t>
                      </a:r>
                      <a:endParaRPr lang="ja-JP" altLang="en-US" sz="1400" b="0" i="0" u="none" strike="noStrike" dirty="0">
                        <a:effectLst/>
                        <a:latin typeface="ＭＳ Ｐ明朝" pitchFamily="18" charset="-128"/>
                        <a:ea typeface="ＭＳ Ｐ明朝" pitchFamily="18"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ja-JP" sz="1400" u="none" strike="noStrike">
                          <a:effectLst/>
                          <a:latin typeface="ＭＳ Ｐ明朝" pitchFamily="18" charset="-128"/>
                          <a:ea typeface="ＭＳ Ｐ明朝" pitchFamily="18" charset="-128"/>
                        </a:rPr>
                        <a:t>0</a:t>
                      </a:r>
                      <a:endParaRPr lang="en-US" altLang="ja-JP" sz="1400" b="0" i="0" u="none" strike="noStrike">
                        <a:effectLst/>
                        <a:latin typeface="ＭＳ Ｐ明朝" pitchFamily="18" charset="-128"/>
                        <a:ea typeface="ＭＳ Ｐ明朝" pitchFamily="18" charset="-128"/>
                      </a:endParaRPr>
                    </a:p>
                  </a:txBody>
                  <a:tcPr marL="0" marR="0"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r>
              <a:tr h="208103">
                <a:tc>
                  <a:txBody>
                    <a:bodyPr/>
                    <a:lstStyle/>
                    <a:p>
                      <a:pPr algn="l" fontAlgn="ctr"/>
                      <a:r>
                        <a:rPr lang="ja-JP" altLang="en-US" sz="1100" u="none" strike="noStrike" dirty="0">
                          <a:effectLst/>
                        </a:rPr>
                        <a:t>　</a:t>
                      </a:r>
                      <a:endParaRPr lang="ja-JP" altLang="en-US" sz="1100" b="0" i="0" u="none" strike="noStrike" dirty="0">
                        <a:effectLst/>
                        <a:latin typeface="Aria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u="none" strike="noStrike" dirty="0">
                          <a:effectLst/>
                        </a:rPr>
                        <a:t>愛知県</a:t>
                      </a:r>
                      <a:endParaRPr lang="ja-JP" altLang="en-US" sz="1100" b="0" i="0" u="none" strike="noStrike" dirty="0">
                        <a:effectLst/>
                        <a:latin typeface="ＭＳ Ｐゴシック"/>
                      </a:endParaRPr>
                    </a:p>
                  </a:txBody>
                  <a:tcPr marL="0" marR="0"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ja-JP" sz="1400" u="none" strike="noStrike" dirty="0">
                          <a:effectLst/>
                          <a:latin typeface="ＭＳ Ｐ明朝" pitchFamily="18" charset="-128"/>
                          <a:ea typeface="ＭＳ Ｐ明朝" pitchFamily="18" charset="-128"/>
                        </a:rPr>
                        <a:t>10</a:t>
                      </a:r>
                      <a:endParaRPr lang="en-US" altLang="ja-JP" sz="1400" b="0" i="0" u="none" strike="noStrike" dirty="0">
                        <a:effectLst/>
                        <a:latin typeface="ＭＳ Ｐ明朝" pitchFamily="18" charset="-128"/>
                        <a:ea typeface="ＭＳ Ｐ明朝" pitchFamily="18"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ja-JP" sz="1400" u="none" strike="noStrike" dirty="0">
                          <a:effectLst/>
                          <a:latin typeface="ＭＳ Ｐ明朝" pitchFamily="18" charset="-128"/>
                          <a:ea typeface="ＭＳ Ｐ明朝" pitchFamily="18" charset="-128"/>
                        </a:rPr>
                        <a:t>36</a:t>
                      </a:r>
                      <a:endParaRPr lang="en-US" altLang="ja-JP" sz="1400" b="0" i="0" u="none" strike="noStrike" dirty="0">
                        <a:effectLst/>
                        <a:latin typeface="ＭＳ Ｐ明朝" pitchFamily="18" charset="-128"/>
                        <a:ea typeface="ＭＳ Ｐ明朝" pitchFamily="18"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ja-JP" sz="1400" u="none" strike="noStrike" dirty="0">
                          <a:effectLst/>
                          <a:latin typeface="ＭＳ Ｐ明朝" pitchFamily="18" charset="-128"/>
                          <a:ea typeface="ＭＳ Ｐ明朝" pitchFamily="18" charset="-128"/>
                        </a:rPr>
                        <a:t>46</a:t>
                      </a:r>
                      <a:endParaRPr lang="en-US" altLang="ja-JP" sz="1400" b="0" i="0" u="none" strike="noStrike" dirty="0">
                        <a:effectLst/>
                        <a:latin typeface="ＭＳ Ｐ明朝" pitchFamily="18" charset="-128"/>
                        <a:ea typeface="ＭＳ Ｐ明朝" pitchFamily="18" charset="-128"/>
                      </a:endParaRPr>
                    </a:p>
                  </a:txBody>
                  <a:tcPr marL="0" marR="0"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r>
              <a:tr h="208103">
                <a:tc>
                  <a:txBody>
                    <a:bodyPr/>
                    <a:lstStyle/>
                    <a:p>
                      <a:pPr algn="ctr" fontAlgn="ctr"/>
                      <a:r>
                        <a:rPr lang="ja-JP" altLang="en-US" sz="1100" u="none" strike="noStrike" dirty="0">
                          <a:effectLst/>
                        </a:rPr>
                        <a:t>京都教区</a:t>
                      </a:r>
                      <a:endParaRPr lang="ja-JP" altLang="en-US" sz="1100" b="0" i="0" u="none" strike="noStrike" dirty="0">
                        <a:effectLst/>
                        <a:latin typeface="ＭＳ Ｐゴシック"/>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1100" u="none" strike="noStrike" dirty="0">
                          <a:effectLst/>
                        </a:rPr>
                        <a:t>滋賀県</a:t>
                      </a:r>
                      <a:endParaRPr lang="ja-JP" altLang="en-US" sz="1100" b="0" i="0" u="none" strike="noStrike" dirty="0">
                        <a:effectLst/>
                        <a:latin typeface="ＭＳ Ｐゴシック"/>
                      </a:endParaRPr>
                    </a:p>
                  </a:txBody>
                  <a:tcPr marL="0" marR="0"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400" u="none" strike="noStrike" dirty="0">
                          <a:effectLst/>
                          <a:latin typeface="ＭＳ Ｐ明朝" pitchFamily="18" charset="-128"/>
                          <a:ea typeface="ＭＳ Ｐ明朝" pitchFamily="18" charset="-128"/>
                        </a:rPr>
                        <a:t>4</a:t>
                      </a:r>
                      <a:endParaRPr lang="en-US" altLang="ja-JP" sz="1400" b="0" i="0" u="none" strike="noStrike" dirty="0">
                        <a:effectLst/>
                        <a:latin typeface="ＭＳ Ｐ明朝" pitchFamily="18" charset="-128"/>
                        <a:ea typeface="ＭＳ Ｐ明朝" pitchFamily="18"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400" u="none" strike="noStrike" dirty="0">
                          <a:effectLst/>
                          <a:latin typeface="ＭＳ Ｐ明朝" pitchFamily="18" charset="-128"/>
                          <a:ea typeface="ＭＳ Ｐ明朝" pitchFamily="18" charset="-128"/>
                        </a:rPr>
                        <a:t>4</a:t>
                      </a:r>
                      <a:endParaRPr lang="en-US" altLang="ja-JP" sz="1400" b="0" i="0" u="none" strike="noStrike" dirty="0">
                        <a:effectLst/>
                        <a:latin typeface="ＭＳ Ｐ明朝" pitchFamily="18" charset="-128"/>
                        <a:ea typeface="ＭＳ Ｐ明朝" pitchFamily="18"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400" u="none" strike="noStrike">
                          <a:effectLst/>
                          <a:latin typeface="ＭＳ Ｐ明朝" pitchFamily="18" charset="-128"/>
                          <a:ea typeface="ＭＳ Ｐ明朝" pitchFamily="18" charset="-128"/>
                        </a:rPr>
                        <a:t>8</a:t>
                      </a:r>
                      <a:endParaRPr lang="en-US" altLang="ja-JP" sz="1400" b="0" i="0" u="none" strike="noStrike">
                        <a:effectLst/>
                        <a:latin typeface="ＭＳ Ｐ明朝" pitchFamily="18" charset="-128"/>
                        <a:ea typeface="ＭＳ Ｐ明朝" pitchFamily="18" charset="-128"/>
                      </a:endParaRPr>
                    </a:p>
                  </a:txBody>
                  <a:tcPr marL="0" marR="0"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r>
              <a:tr h="208103">
                <a:tc>
                  <a:txBody>
                    <a:bodyPr/>
                    <a:lstStyle/>
                    <a:p>
                      <a:pPr algn="l" fontAlgn="ctr"/>
                      <a:r>
                        <a:rPr lang="ja-JP" altLang="en-US" sz="1100" u="none" strike="noStrike" dirty="0">
                          <a:effectLst/>
                        </a:rPr>
                        <a:t>　</a:t>
                      </a:r>
                      <a:endParaRPr lang="ja-JP" altLang="en-US" sz="1100" b="0" i="0" u="none" strike="noStrike" dirty="0">
                        <a:effectLst/>
                        <a:latin typeface="Aria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1100" u="none" strike="noStrike" dirty="0">
                          <a:effectLst/>
                        </a:rPr>
                        <a:t>三重県</a:t>
                      </a:r>
                      <a:endParaRPr lang="ja-JP" altLang="en-US" sz="1100" b="0" i="0" u="none" strike="noStrike" dirty="0">
                        <a:effectLst/>
                        <a:latin typeface="ＭＳ Ｐゴシック"/>
                      </a:endParaRPr>
                    </a:p>
                  </a:txBody>
                  <a:tcPr marL="0" marR="0"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400" u="none" strike="noStrike" dirty="0">
                          <a:effectLst/>
                          <a:latin typeface="ＭＳ Ｐ明朝" pitchFamily="18" charset="-128"/>
                          <a:ea typeface="ＭＳ Ｐ明朝" pitchFamily="18" charset="-128"/>
                        </a:rPr>
                        <a:t>5</a:t>
                      </a:r>
                      <a:endParaRPr lang="en-US" altLang="ja-JP" sz="1400" b="0" i="0" u="none" strike="noStrike" dirty="0">
                        <a:effectLst/>
                        <a:latin typeface="ＭＳ Ｐ明朝" pitchFamily="18" charset="-128"/>
                        <a:ea typeface="ＭＳ Ｐ明朝" pitchFamily="18"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400" u="none" strike="noStrike" dirty="0">
                          <a:effectLst/>
                          <a:latin typeface="ＭＳ Ｐ明朝" pitchFamily="18" charset="-128"/>
                          <a:ea typeface="ＭＳ Ｐ明朝" pitchFamily="18" charset="-128"/>
                        </a:rPr>
                        <a:t>2</a:t>
                      </a:r>
                      <a:endParaRPr lang="en-US" altLang="ja-JP" sz="1400" b="0" i="0" u="none" strike="noStrike" dirty="0">
                        <a:effectLst/>
                        <a:latin typeface="ＭＳ Ｐ明朝" pitchFamily="18" charset="-128"/>
                        <a:ea typeface="ＭＳ Ｐ明朝" pitchFamily="18"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400" u="none" strike="noStrike">
                          <a:effectLst/>
                          <a:latin typeface="ＭＳ Ｐ明朝" pitchFamily="18" charset="-128"/>
                          <a:ea typeface="ＭＳ Ｐ明朝" pitchFamily="18" charset="-128"/>
                        </a:rPr>
                        <a:t>7</a:t>
                      </a:r>
                      <a:endParaRPr lang="en-US" altLang="ja-JP" sz="1400" b="0" i="0" u="none" strike="noStrike">
                        <a:effectLst/>
                        <a:latin typeface="ＭＳ Ｐ明朝" pitchFamily="18" charset="-128"/>
                        <a:ea typeface="ＭＳ Ｐ明朝" pitchFamily="18" charset="-128"/>
                      </a:endParaRPr>
                    </a:p>
                  </a:txBody>
                  <a:tcPr marL="0" marR="0"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r>
              <a:tr h="220345">
                <a:tc>
                  <a:txBody>
                    <a:bodyPr/>
                    <a:lstStyle/>
                    <a:p>
                      <a:pPr algn="l" fontAlgn="ctr"/>
                      <a:r>
                        <a:rPr lang="ja-JP" altLang="en-US" sz="1100" u="none" strike="noStrike" dirty="0">
                          <a:effectLst/>
                        </a:rPr>
                        <a:t>　</a:t>
                      </a:r>
                      <a:endParaRPr lang="ja-JP" altLang="en-US" sz="1100" b="0" i="0" u="none" strike="noStrike" dirty="0">
                        <a:effectLst/>
                        <a:latin typeface="Aria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1100" u="none" strike="noStrike" dirty="0">
                          <a:effectLst/>
                        </a:rPr>
                        <a:t>京都府</a:t>
                      </a:r>
                      <a:endParaRPr lang="ja-JP" altLang="en-US" sz="1100" b="0" i="0" u="none" strike="noStrike" dirty="0">
                        <a:effectLst/>
                        <a:latin typeface="ＭＳ Ｐゴシック"/>
                      </a:endParaRPr>
                    </a:p>
                  </a:txBody>
                  <a:tcPr marL="0" marR="0"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400" u="none" strike="noStrike">
                          <a:effectLst/>
                          <a:latin typeface="ＭＳ Ｐ明朝" pitchFamily="18" charset="-128"/>
                          <a:ea typeface="ＭＳ Ｐ明朝" pitchFamily="18" charset="-128"/>
                        </a:rPr>
                        <a:t>12</a:t>
                      </a:r>
                      <a:endParaRPr lang="en-US" altLang="ja-JP" sz="1400" b="0" i="0" u="none" strike="noStrike">
                        <a:effectLst/>
                        <a:latin typeface="ＭＳ Ｐ明朝" pitchFamily="18" charset="-128"/>
                        <a:ea typeface="ＭＳ Ｐ明朝" pitchFamily="18"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400" u="none" strike="noStrike" dirty="0">
                          <a:effectLst/>
                          <a:latin typeface="ＭＳ Ｐ明朝" pitchFamily="18" charset="-128"/>
                          <a:ea typeface="ＭＳ Ｐ明朝" pitchFamily="18" charset="-128"/>
                        </a:rPr>
                        <a:t>18</a:t>
                      </a:r>
                      <a:endParaRPr lang="en-US" altLang="ja-JP" sz="1400" b="0" i="0" u="none" strike="noStrike" dirty="0">
                        <a:effectLst/>
                        <a:latin typeface="ＭＳ Ｐ明朝" pitchFamily="18" charset="-128"/>
                        <a:ea typeface="ＭＳ Ｐ明朝" pitchFamily="18"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400" u="none" strike="noStrike">
                          <a:effectLst/>
                          <a:latin typeface="ＭＳ Ｐ明朝" pitchFamily="18" charset="-128"/>
                          <a:ea typeface="ＭＳ Ｐ明朝" pitchFamily="18" charset="-128"/>
                        </a:rPr>
                        <a:t>30</a:t>
                      </a:r>
                      <a:endParaRPr lang="en-US" altLang="ja-JP" sz="1400" b="0" i="0" u="none" strike="noStrike">
                        <a:effectLst/>
                        <a:latin typeface="ＭＳ Ｐ明朝" pitchFamily="18" charset="-128"/>
                        <a:ea typeface="ＭＳ Ｐ明朝" pitchFamily="18" charset="-128"/>
                      </a:endParaRPr>
                    </a:p>
                  </a:txBody>
                  <a:tcPr marL="0" marR="0"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r>
              <a:tr h="220345">
                <a:tc>
                  <a:txBody>
                    <a:bodyPr/>
                    <a:lstStyle/>
                    <a:p>
                      <a:pPr algn="l" fontAlgn="ctr"/>
                      <a:r>
                        <a:rPr lang="ja-JP" altLang="en-US" sz="1100" u="none" strike="noStrike" dirty="0">
                          <a:effectLst/>
                        </a:rPr>
                        <a:t>　</a:t>
                      </a:r>
                      <a:endParaRPr lang="ja-JP" altLang="en-US" sz="1100" b="0" i="0" u="none" strike="noStrike" dirty="0">
                        <a:effectLst/>
                        <a:latin typeface="Aria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1100" u="none" strike="noStrike" dirty="0">
                          <a:effectLst/>
                        </a:rPr>
                        <a:t>奈良県</a:t>
                      </a:r>
                      <a:endParaRPr lang="ja-JP" altLang="en-US" sz="1100" b="0" i="0" u="none" strike="noStrike" dirty="0">
                        <a:effectLst/>
                        <a:latin typeface="ＭＳ Ｐゴシック"/>
                      </a:endParaRPr>
                    </a:p>
                  </a:txBody>
                  <a:tcPr marL="0" marR="0"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400" u="none" strike="noStrike" dirty="0">
                          <a:effectLst/>
                          <a:latin typeface="ＭＳ Ｐ明朝" pitchFamily="18" charset="-128"/>
                          <a:ea typeface="ＭＳ Ｐ明朝" pitchFamily="18" charset="-128"/>
                        </a:rPr>
                        <a:t>7</a:t>
                      </a:r>
                      <a:endParaRPr lang="en-US" altLang="ja-JP" sz="1400" b="0" i="0" u="none" strike="noStrike" dirty="0">
                        <a:effectLst/>
                        <a:latin typeface="ＭＳ Ｐ明朝" pitchFamily="18" charset="-128"/>
                        <a:ea typeface="ＭＳ Ｐ明朝" pitchFamily="18"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400" u="none" strike="noStrike" dirty="0">
                          <a:effectLst/>
                          <a:latin typeface="ＭＳ Ｐ明朝" pitchFamily="18" charset="-128"/>
                          <a:ea typeface="ＭＳ Ｐ明朝" pitchFamily="18" charset="-128"/>
                        </a:rPr>
                        <a:t>4</a:t>
                      </a:r>
                      <a:endParaRPr lang="en-US" altLang="ja-JP" sz="1400" b="0" i="0" u="none" strike="noStrike" dirty="0">
                        <a:effectLst/>
                        <a:latin typeface="ＭＳ Ｐ明朝" pitchFamily="18" charset="-128"/>
                        <a:ea typeface="ＭＳ Ｐ明朝" pitchFamily="18"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400" u="none" strike="noStrike" dirty="0">
                          <a:effectLst/>
                          <a:latin typeface="ＭＳ Ｐ明朝" pitchFamily="18" charset="-128"/>
                          <a:ea typeface="ＭＳ Ｐ明朝" pitchFamily="18" charset="-128"/>
                        </a:rPr>
                        <a:t>11</a:t>
                      </a:r>
                      <a:endParaRPr lang="en-US" altLang="ja-JP" sz="1400" b="0" i="0" u="none" strike="noStrike" dirty="0">
                        <a:effectLst/>
                        <a:latin typeface="ＭＳ Ｐ明朝" pitchFamily="18" charset="-128"/>
                        <a:ea typeface="ＭＳ Ｐ明朝" pitchFamily="18" charset="-128"/>
                      </a:endParaRPr>
                    </a:p>
                  </a:txBody>
                  <a:tcPr marL="0" marR="0"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r>
              <a:tr h="220345">
                <a:tc>
                  <a:txBody>
                    <a:bodyPr/>
                    <a:lstStyle/>
                    <a:p>
                      <a:pPr algn="ctr" fontAlgn="ctr"/>
                      <a:r>
                        <a:rPr lang="ja-JP" altLang="en-US" sz="1100" u="none" strike="noStrike" dirty="0">
                          <a:effectLst/>
                        </a:rPr>
                        <a:t>大阪教区</a:t>
                      </a:r>
                      <a:endParaRPr lang="ja-JP" altLang="en-US" sz="1100" b="0" i="0" u="none" strike="noStrike" dirty="0">
                        <a:effectLst/>
                        <a:latin typeface="ＭＳ Ｐゴシック"/>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ja-JP" altLang="en-US" sz="1100" u="none" strike="noStrike">
                          <a:effectLst/>
                        </a:rPr>
                        <a:t>大阪府</a:t>
                      </a:r>
                      <a:endParaRPr lang="ja-JP" altLang="en-US" sz="1100" b="0" i="0" u="none" strike="noStrike">
                        <a:effectLst/>
                        <a:latin typeface="ＭＳ Ｐゴシック"/>
                      </a:endParaRPr>
                    </a:p>
                  </a:txBody>
                  <a:tcPr marL="0" marR="0"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ja-JP" sz="1400" u="none" strike="noStrike" dirty="0">
                          <a:effectLst/>
                          <a:latin typeface="ＭＳ Ｐ明朝" pitchFamily="18" charset="-128"/>
                          <a:ea typeface="ＭＳ Ｐ明朝" pitchFamily="18" charset="-128"/>
                        </a:rPr>
                        <a:t>25</a:t>
                      </a:r>
                      <a:endParaRPr lang="en-US" altLang="ja-JP" sz="1400" b="0" i="0" u="none" strike="noStrike" dirty="0">
                        <a:effectLst/>
                        <a:latin typeface="ＭＳ Ｐ明朝" pitchFamily="18" charset="-128"/>
                        <a:ea typeface="ＭＳ Ｐ明朝" pitchFamily="18"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ja-JP" sz="1400" u="none" strike="noStrike" dirty="0">
                          <a:effectLst/>
                          <a:latin typeface="ＭＳ Ｐ明朝" pitchFamily="18" charset="-128"/>
                          <a:ea typeface="ＭＳ Ｐ明朝" pitchFamily="18" charset="-128"/>
                        </a:rPr>
                        <a:t>30</a:t>
                      </a:r>
                      <a:endParaRPr lang="en-US" altLang="ja-JP" sz="1400" b="0" i="0" u="none" strike="noStrike" dirty="0">
                        <a:effectLst/>
                        <a:latin typeface="ＭＳ Ｐ明朝" pitchFamily="18" charset="-128"/>
                        <a:ea typeface="ＭＳ Ｐ明朝" pitchFamily="18"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ja-JP" sz="1400" u="none" strike="noStrike" dirty="0">
                          <a:effectLst/>
                          <a:latin typeface="ＭＳ Ｐ明朝" pitchFamily="18" charset="-128"/>
                          <a:ea typeface="ＭＳ Ｐ明朝" pitchFamily="18" charset="-128"/>
                        </a:rPr>
                        <a:t>55</a:t>
                      </a:r>
                      <a:endParaRPr lang="en-US" altLang="ja-JP" sz="1400" b="0" i="0" u="none" strike="noStrike" dirty="0">
                        <a:effectLst/>
                        <a:latin typeface="ＭＳ Ｐ明朝" pitchFamily="18" charset="-128"/>
                        <a:ea typeface="ＭＳ Ｐ明朝" pitchFamily="18" charset="-128"/>
                      </a:endParaRPr>
                    </a:p>
                  </a:txBody>
                  <a:tcPr marL="0" marR="0"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r>
              <a:tr h="220345">
                <a:tc>
                  <a:txBody>
                    <a:bodyPr/>
                    <a:lstStyle/>
                    <a:p>
                      <a:pPr algn="l" fontAlgn="ctr"/>
                      <a:r>
                        <a:rPr lang="ja-JP" altLang="en-US" sz="1100" u="none" strike="noStrike" dirty="0">
                          <a:effectLst/>
                        </a:rPr>
                        <a:t>　</a:t>
                      </a:r>
                      <a:endParaRPr lang="ja-JP" altLang="en-US" sz="1100" b="0" i="0" u="none" strike="noStrike" dirty="0">
                        <a:effectLst/>
                        <a:latin typeface="Aria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ja-JP" altLang="en-US" sz="1100" u="none" strike="noStrike" dirty="0">
                          <a:effectLst/>
                        </a:rPr>
                        <a:t>和歌山県</a:t>
                      </a:r>
                      <a:endParaRPr lang="ja-JP" altLang="en-US" sz="1100" b="0" i="0" u="none" strike="noStrike" dirty="0">
                        <a:effectLst/>
                        <a:latin typeface="ＭＳ Ｐゴシック"/>
                      </a:endParaRPr>
                    </a:p>
                  </a:txBody>
                  <a:tcPr marL="0" marR="0"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ja-JP" sz="1400" u="none" strike="noStrike" dirty="0">
                          <a:effectLst/>
                          <a:latin typeface="ＭＳ Ｐ明朝" pitchFamily="18" charset="-128"/>
                          <a:ea typeface="ＭＳ Ｐ明朝" pitchFamily="18" charset="-128"/>
                        </a:rPr>
                        <a:t>1</a:t>
                      </a:r>
                      <a:endParaRPr lang="en-US" altLang="ja-JP" sz="1400" b="0" i="0" u="none" strike="noStrike" dirty="0">
                        <a:effectLst/>
                        <a:latin typeface="ＭＳ Ｐ明朝" pitchFamily="18" charset="-128"/>
                        <a:ea typeface="ＭＳ Ｐ明朝" pitchFamily="18"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ja-JP" sz="1400" u="none" strike="noStrike" dirty="0">
                          <a:effectLst/>
                          <a:latin typeface="ＭＳ Ｐ明朝" pitchFamily="18" charset="-128"/>
                          <a:ea typeface="ＭＳ Ｐ明朝" pitchFamily="18" charset="-128"/>
                        </a:rPr>
                        <a:t>1</a:t>
                      </a:r>
                      <a:endParaRPr lang="en-US" altLang="ja-JP" sz="1400" b="0" i="0" u="none" strike="noStrike" dirty="0">
                        <a:effectLst/>
                        <a:latin typeface="ＭＳ Ｐ明朝" pitchFamily="18" charset="-128"/>
                        <a:ea typeface="ＭＳ Ｐ明朝" pitchFamily="18"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ja-JP" sz="1400" u="none" strike="noStrike">
                          <a:effectLst/>
                          <a:latin typeface="ＭＳ Ｐ明朝" pitchFamily="18" charset="-128"/>
                          <a:ea typeface="ＭＳ Ｐ明朝" pitchFamily="18" charset="-128"/>
                        </a:rPr>
                        <a:t>2</a:t>
                      </a:r>
                      <a:endParaRPr lang="en-US" altLang="ja-JP" sz="1400" b="0" i="0" u="none" strike="noStrike">
                        <a:effectLst/>
                        <a:latin typeface="ＭＳ Ｐ明朝" pitchFamily="18" charset="-128"/>
                        <a:ea typeface="ＭＳ Ｐ明朝" pitchFamily="18" charset="-128"/>
                      </a:endParaRPr>
                    </a:p>
                  </a:txBody>
                  <a:tcPr marL="0" marR="0"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r>
              <a:tr h="208103">
                <a:tc>
                  <a:txBody>
                    <a:bodyPr/>
                    <a:lstStyle/>
                    <a:p>
                      <a:pPr algn="l" fontAlgn="ctr"/>
                      <a:r>
                        <a:rPr lang="ja-JP" altLang="en-US" sz="1100" u="none" strike="noStrike" dirty="0">
                          <a:effectLst/>
                        </a:rPr>
                        <a:t>　</a:t>
                      </a:r>
                      <a:endParaRPr lang="ja-JP" altLang="en-US" sz="1100" b="0" i="0" u="none" strike="noStrike" dirty="0">
                        <a:effectLst/>
                        <a:latin typeface="Aria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ja-JP" altLang="en-US" sz="1100" u="none" strike="noStrike" dirty="0">
                          <a:effectLst/>
                        </a:rPr>
                        <a:t>兵庫県</a:t>
                      </a:r>
                      <a:endParaRPr lang="ja-JP" altLang="en-US" sz="1100" b="0" i="0" u="none" strike="noStrike" dirty="0">
                        <a:effectLst/>
                        <a:latin typeface="ＭＳ Ｐゴシック"/>
                      </a:endParaRPr>
                    </a:p>
                  </a:txBody>
                  <a:tcPr marL="0" marR="0"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ja-JP" sz="1400" u="none" strike="noStrike" dirty="0">
                          <a:effectLst/>
                          <a:latin typeface="ＭＳ Ｐ明朝" pitchFamily="18" charset="-128"/>
                          <a:ea typeface="ＭＳ Ｐ明朝" pitchFamily="18" charset="-128"/>
                        </a:rPr>
                        <a:t>68</a:t>
                      </a:r>
                      <a:endParaRPr lang="en-US" altLang="ja-JP" sz="1400" b="0" i="0" u="none" strike="noStrike" dirty="0">
                        <a:effectLst/>
                        <a:latin typeface="ＭＳ Ｐ明朝" pitchFamily="18" charset="-128"/>
                        <a:ea typeface="ＭＳ Ｐ明朝" pitchFamily="18"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ja-JP" sz="1400" u="none" strike="noStrike" dirty="0">
                          <a:effectLst/>
                          <a:latin typeface="ＭＳ Ｐ明朝" pitchFamily="18" charset="-128"/>
                          <a:ea typeface="ＭＳ Ｐ明朝" pitchFamily="18" charset="-128"/>
                        </a:rPr>
                        <a:t>59</a:t>
                      </a:r>
                      <a:endParaRPr lang="en-US" altLang="ja-JP" sz="1400" b="0" i="0" u="none" strike="noStrike" dirty="0">
                        <a:effectLst/>
                        <a:latin typeface="ＭＳ Ｐ明朝" pitchFamily="18" charset="-128"/>
                        <a:ea typeface="ＭＳ Ｐ明朝" pitchFamily="18"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ja-JP" sz="1400" u="none" strike="noStrike" dirty="0">
                          <a:effectLst/>
                          <a:latin typeface="ＭＳ Ｐ明朝" pitchFamily="18" charset="-128"/>
                          <a:ea typeface="ＭＳ Ｐ明朝" pitchFamily="18" charset="-128"/>
                        </a:rPr>
                        <a:t>127</a:t>
                      </a:r>
                      <a:endParaRPr lang="en-US" altLang="ja-JP" sz="1400" b="0" i="0" u="none" strike="noStrike" dirty="0">
                        <a:effectLst/>
                        <a:latin typeface="ＭＳ Ｐ明朝" pitchFamily="18" charset="-128"/>
                        <a:ea typeface="ＭＳ Ｐ明朝" pitchFamily="18" charset="-128"/>
                      </a:endParaRPr>
                    </a:p>
                  </a:txBody>
                  <a:tcPr marL="0" marR="0"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r>
              <a:tr h="208103">
                <a:tc>
                  <a:txBody>
                    <a:bodyPr/>
                    <a:lstStyle/>
                    <a:p>
                      <a:pPr algn="ctr" fontAlgn="ctr"/>
                      <a:r>
                        <a:rPr lang="ja-JP" altLang="en-US" sz="1100" u="none" strike="noStrike" dirty="0">
                          <a:effectLst/>
                        </a:rPr>
                        <a:t>広島教区</a:t>
                      </a:r>
                      <a:endParaRPr lang="ja-JP" altLang="en-US" sz="1100" b="0" i="0" u="none" strike="noStrike" dirty="0">
                        <a:effectLst/>
                        <a:latin typeface="ＭＳ Ｐゴシック"/>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ja-JP" altLang="en-US" sz="1100" u="none" strike="noStrike">
                          <a:effectLst/>
                        </a:rPr>
                        <a:t>鳥取県</a:t>
                      </a:r>
                      <a:endParaRPr lang="ja-JP" altLang="en-US" sz="1100" b="0" i="0" u="none" strike="noStrike">
                        <a:effectLst/>
                        <a:latin typeface="ＭＳ Ｐゴシック"/>
                      </a:endParaRPr>
                    </a:p>
                  </a:txBody>
                  <a:tcPr marL="0" marR="0"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ja-JP" altLang="en-US" sz="1400" u="none" strike="noStrike" dirty="0">
                          <a:effectLst/>
                          <a:latin typeface="ＭＳ Ｐ明朝" pitchFamily="18" charset="-128"/>
                          <a:ea typeface="ＭＳ Ｐ明朝" pitchFamily="18" charset="-128"/>
                        </a:rPr>
                        <a:t>　</a:t>
                      </a:r>
                      <a:endParaRPr lang="ja-JP" altLang="en-US" sz="1400" b="0" i="0" u="none" strike="noStrike" dirty="0">
                        <a:effectLst/>
                        <a:latin typeface="ＭＳ Ｐ明朝" pitchFamily="18" charset="-128"/>
                        <a:ea typeface="ＭＳ Ｐ明朝" pitchFamily="18"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ja-JP" altLang="en-US" sz="1400" u="none" strike="noStrike" dirty="0">
                          <a:effectLst/>
                          <a:latin typeface="ＭＳ Ｐ明朝" pitchFamily="18" charset="-128"/>
                          <a:ea typeface="ＭＳ Ｐ明朝" pitchFamily="18" charset="-128"/>
                        </a:rPr>
                        <a:t>　</a:t>
                      </a:r>
                      <a:endParaRPr lang="ja-JP" altLang="en-US" sz="1400" b="0" i="0" u="none" strike="noStrike" dirty="0">
                        <a:effectLst/>
                        <a:latin typeface="ＭＳ Ｐ明朝" pitchFamily="18" charset="-128"/>
                        <a:ea typeface="ＭＳ Ｐ明朝" pitchFamily="18"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n-US" altLang="ja-JP" sz="1400" u="none" strike="noStrike">
                          <a:effectLst/>
                          <a:latin typeface="ＭＳ Ｐ明朝" pitchFamily="18" charset="-128"/>
                          <a:ea typeface="ＭＳ Ｐ明朝" pitchFamily="18" charset="-128"/>
                        </a:rPr>
                        <a:t>0</a:t>
                      </a:r>
                      <a:endParaRPr lang="en-US" altLang="ja-JP" sz="1400" b="0" i="0" u="none" strike="noStrike">
                        <a:effectLst/>
                        <a:latin typeface="ＭＳ Ｐ明朝" pitchFamily="18" charset="-128"/>
                        <a:ea typeface="ＭＳ Ｐ明朝" pitchFamily="18" charset="-128"/>
                      </a:endParaRPr>
                    </a:p>
                  </a:txBody>
                  <a:tcPr marL="0" marR="0"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r>
              <a:tr h="208103">
                <a:tc>
                  <a:txBody>
                    <a:bodyPr/>
                    <a:lstStyle/>
                    <a:p>
                      <a:pPr algn="l" fontAlgn="ctr"/>
                      <a:r>
                        <a:rPr lang="ja-JP" altLang="en-US" sz="1100" u="none" strike="noStrike" dirty="0">
                          <a:effectLst/>
                        </a:rPr>
                        <a:t>　</a:t>
                      </a:r>
                      <a:endParaRPr lang="ja-JP" altLang="en-US" sz="1100" b="0" i="0" u="none" strike="noStrike" dirty="0">
                        <a:effectLst/>
                        <a:latin typeface="Aria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ja-JP" altLang="en-US" sz="1100" u="none" strike="noStrike" dirty="0">
                          <a:effectLst/>
                        </a:rPr>
                        <a:t>岡山県</a:t>
                      </a:r>
                      <a:endParaRPr lang="ja-JP" altLang="en-US" sz="1100" b="0" i="0" u="none" strike="noStrike" dirty="0">
                        <a:effectLst/>
                        <a:latin typeface="ＭＳ Ｐゴシック"/>
                      </a:endParaRPr>
                    </a:p>
                  </a:txBody>
                  <a:tcPr marL="0" marR="0"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n-US" altLang="ja-JP" sz="1400" u="none" strike="noStrike" dirty="0">
                          <a:effectLst/>
                          <a:latin typeface="ＭＳ Ｐ明朝" pitchFamily="18" charset="-128"/>
                          <a:ea typeface="ＭＳ Ｐ明朝" pitchFamily="18" charset="-128"/>
                        </a:rPr>
                        <a:t>2</a:t>
                      </a:r>
                      <a:endParaRPr lang="en-US" altLang="ja-JP" sz="1400" b="0" i="0" u="none" strike="noStrike" dirty="0">
                        <a:effectLst/>
                        <a:latin typeface="ＭＳ Ｐ明朝" pitchFamily="18" charset="-128"/>
                        <a:ea typeface="ＭＳ Ｐ明朝" pitchFamily="18"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n-US" altLang="ja-JP" sz="1400" u="none" strike="noStrike" dirty="0">
                          <a:effectLst/>
                          <a:latin typeface="ＭＳ Ｐ明朝" pitchFamily="18" charset="-128"/>
                          <a:ea typeface="ＭＳ Ｐ明朝" pitchFamily="18" charset="-128"/>
                        </a:rPr>
                        <a:t>29</a:t>
                      </a:r>
                      <a:endParaRPr lang="en-US" altLang="ja-JP" sz="1400" b="0" i="0" u="none" strike="noStrike" dirty="0">
                        <a:effectLst/>
                        <a:latin typeface="ＭＳ Ｐ明朝" pitchFamily="18" charset="-128"/>
                        <a:ea typeface="ＭＳ Ｐ明朝" pitchFamily="18"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n-US" altLang="ja-JP" sz="1400" u="none" strike="noStrike">
                          <a:effectLst/>
                          <a:latin typeface="ＭＳ Ｐ明朝" pitchFamily="18" charset="-128"/>
                          <a:ea typeface="ＭＳ Ｐ明朝" pitchFamily="18" charset="-128"/>
                        </a:rPr>
                        <a:t>31</a:t>
                      </a:r>
                      <a:endParaRPr lang="en-US" altLang="ja-JP" sz="1400" b="0" i="0" u="none" strike="noStrike">
                        <a:effectLst/>
                        <a:latin typeface="ＭＳ Ｐ明朝" pitchFamily="18" charset="-128"/>
                        <a:ea typeface="ＭＳ Ｐ明朝" pitchFamily="18" charset="-128"/>
                      </a:endParaRPr>
                    </a:p>
                  </a:txBody>
                  <a:tcPr marL="0" marR="0"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r>
              <a:tr h="208103">
                <a:tc>
                  <a:txBody>
                    <a:bodyPr/>
                    <a:lstStyle/>
                    <a:p>
                      <a:pPr algn="l" fontAlgn="ctr"/>
                      <a:r>
                        <a:rPr lang="ja-JP" altLang="en-US" sz="1100" u="none" strike="noStrike" dirty="0">
                          <a:effectLst/>
                        </a:rPr>
                        <a:t>　</a:t>
                      </a:r>
                      <a:endParaRPr lang="ja-JP" altLang="en-US" sz="1100" b="0" i="0" u="none" strike="noStrike" dirty="0">
                        <a:effectLst/>
                        <a:latin typeface="Aria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ja-JP" altLang="en-US" sz="1100" u="none" strike="noStrike" dirty="0">
                          <a:effectLst/>
                        </a:rPr>
                        <a:t>島根県</a:t>
                      </a:r>
                      <a:endParaRPr lang="ja-JP" altLang="en-US" sz="1100" b="0" i="0" u="none" strike="noStrike" dirty="0">
                        <a:effectLst/>
                        <a:latin typeface="ＭＳ Ｐゴシック"/>
                      </a:endParaRPr>
                    </a:p>
                  </a:txBody>
                  <a:tcPr marL="0" marR="0"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ja-JP" altLang="en-US" sz="1400" u="none" strike="noStrike" dirty="0">
                          <a:effectLst/>
                          <a:latin typeface="ＭＳ Ｐ明朝" pitchFamily="18" charset="-128"/>
                          <a:ea typeface="ＭＳ Ｐ明朝" pitchFamily="18" charset="-128"/>
                        </a:rPr>
                        <a:t>　</a:t>
                      </a:r>
                      <a:endParaRPr lang="ja-JP" altLang="en-US" sz="1400" b="0" i="0" u="none" strike="noStrike" dirty="0">
                        <a:effectLst/>
                        <a:latin typeface="ＭＳ Ｐ明朝" pitchFamily="18" charset="-128"/>
                        <a:ea typeface="ＭＳ Ｐ明朝" pitchFamily="18"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n-US" altLang="ja-JP" sz="1400" u="none" strike="noStrike" dirty="0">
                          <a:effectLst/>
                          <a:latin typeface="ＭＳ Ｐ明朝" pitchFamily="18" charset="-128"/>
                          <a:ea typeface="ＭＳ Ｐ明朝" pitchFamily="18" charset="-128"/>
                        </a:rPr>
                        <a:t>1</a:t>
                      </a:r>
                      <a:endParaRPr lang="en-US" altLang="ja-JP" sz="1400" b="0" i="0" u="none" strike="noStrike" dirty="0">
                        <a:effectLst/>
                        <a:latin typeface="ＭＳ Ｐ明朝" pitchFamily="18" charset="-128"/>
                        <a:ea typeface="ＭＳ Ｐ明朝" pitchFamily="18"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n-US" altLang="ja-JP" sz="1400" u="none" strike="noStrike">
                          <a:effectLst/>
                          <a:latin typeface="ＭＳ Ｐ明朝" pitchFamily="18" charset="-128"/>
                          <a:ea typeface="ＭＳ Ｐ明朝" pitchFamily="18" charset="-128"/>
                        </a:rPr>
                        <a:t>1</a:t>
                      </a:r>
                      <a:endParaRPr lang="en-US" altLang="ja-JP" sz="1400" b="0" i="0" u="none" strike="noStrike">
                        <a:effectLst/>
                        <a:latin typeface="ＭＳ Ｐ明朝" pitchFamily="18" charset="-128"/>
                        <a:ea typeface="ＭＳ Ｐ明朝" pitchFamily="18" charset="-128"/>
                      </a:endParaRPr>
                    </a:p>
                  </a:txBody>
                  <a:tcPr marL="0" marR="0"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r>
              <a:tr h="208103">
                <a:tc>
                  <a:txBody>
                    <a:bodyPr/>
                    <a:lstStyle/>
                    <a:p>
                      <a:pPr algn="l" fontAlgn="ctr"/>
                      <a:r>
                        <a:rPr lang="ja-JP" altLang="en-US" sz="1100" u="none" strike="noStrike" dirty="0">
                          <a:effectLst/>
                        </a:rPr>
                        <a:t>　</a:t>
                      </a:r>
                      <a:endParaRPr lang="ja-JP" altLang="en-US" sz="1100" b="0" i="0" u="none" strike="noStrike" dirty="0">
                        <a:effectLst/>
                        <a:latin typeface="Aria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ja-JP" altLang="en-US" sz="1100" u="none" strike="noStrike">
                          <a:effectLst/>
                        </a:rPr>
                        <a:t>広島県</a:t>
                      </a:r>
                      <a:endParaRPr lang="ja-JP" altLang="en-US" sz="1100" b="0" i="0" u="none" strike="noStrike">
                        <a:effectLst/>
                        <a:latin typeface="ＭＳ Ｐゴシック"/>
                      </a:endParaRPr>
                    </a:p>
                  </a:txBody>
                  <a:tcPr marL="0" marR="0"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n-US" altLang="ja-JP" sz="1400" u="none" strike="noStrike" dirty="0">
                          <a:effectLst/>
                          <a:latin typeface="ＭＳ Ｐ明朝" pitchFamily="18" charset="-128"/>
                          <a:ea typeface="ＭＳ Ｐ明朝" pitchFamily="18" charset="-128"/>
                        </a:rPr>
                        <a:t>8</a:t>
                      </a:r>
                      <a:endParaRPr lang="en-US" altLang="ja-JP" sz="1400" b="0" i="0" u="none" strike="noStrike" dirty="0">
                        <a:effectLst/>
                        <a:latin typeface="ＭＳ Ｐ明朝" pitchFamily="18" charset="-128"/>
                        <a:ea typeface="ＭＳ Ｐ明朝" pitchFamily="18"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n-US" altLang="ja-JP" sz="1400" u="none" strike="noStrike" dirty="0">
                          <a:effectLst/>
                          <a:latin typeface="ＭＳ Ｐ明朝" pitchFamily="18" charset="-128"/>
                          <a:ea typeface="ＭＳ Ｐ明朝" pitchFamily="18" charset="-128"/>
                        </a:rPr>
                        <a:t>16</a:t>
                      </a:r>
                      <a:endParaRPr lang="en-US" altLang="ja-JP" sz="1400" b="0" i="0" u="none" strike="noStrike" dirty="0">
                        <a:effectLst/>
                        <a:latin typeface="ＭＳ Ｐ明朝" pitchFamily="18" charset="-128"/>
                        <a:ea typeface="ＭＳ Ｐ明朝" pitchFamily="18"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n-US" altLang="ja-JP" sz="1400" u="none" strike="noStrike">
                          <a:effectLst/>
                          <a:latin typeface="ＭＳ Ｐ明朝" pitchFamily="18" charset="-128"/>
                          <a:ea typeface="ＭＳ Ｐ明朝" pitchFamily="18" charset="-128"/>
                        </a:rPr>
                        <a:t>24</a:t>
                      </a:r>
                      <a:endParaRPr lang="en-US" altLang="ja-JP" sz="1400" b="0" i="0" u="none" strike="noStrike">
                        <a:effectLst/>
                        <a:latin typeface="ＭＳ Ｐ明朝" pitchFamily="18" charset="-128"/>
                        <a:ea typeface="ＭＳ Ｐ明朝" pitchFamily="18" charset="-128"/>
                      </a:endParaRPr>
                    </a:p>
                  </a:txBody>
                  <a:tcPr marL="0" marR="0"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r>
              <a:tr h="208103">
                <a:tc>
                  <a:txBody>
                    <a:bodyPr/>
                    <a:lstStyle/>
                    <a:p>
                      <a:pPr algn="l" fontAlgn="ctr"/>
                      <a:r>
                        <a:rPr lang="ja-JP" altLang="en-US" sz="1100" u="none" strike="noStrike" dirty="0">
                          <a:effectLst/>
                        </a:rPr>
                        <a:t>　</a:t>
                      </a:r>
                      <a:endParaRPr lang="ja-JP" altLang="en-US" sz="1100" b="0" i="0" u="none" strike="noStrike" dirty="0">
                        <a:effectLst/>
                        <a:latin typeface="Aria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ja-JP" altLang="en-US" sz="1100" u="none" strike="noStrike">
                          <a:effectLst/>
                        </a:rPr>
                        <a:t>山口県</a:t>
                      </a:r>
                      <a:endParaRPr lang="ja-JP" altLang="en-US" sz="1100" b="0" i="0" u="none" strike="noStrike">
                        <a:effectLst/>
                        <a:latin typeface="ＭＳ Ｐゴシック"/>
                      </a:endParaRPr>
                    </a:p>
                  </a:txBody>
                  <a:tcPr marL="0" marR="0"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n-US" altLang="ja-JP" sz="1400" u="none" strike="noStrike">
                          <a:effectLst/>
                          <a:latin typeface="ＭＳ Ｐ明朝" pitchFamily="18" charset="-128"/>
                          <a:ea typeface="ＭＳ Ｐ明朝" pitchFamily="18" charset="-128"/>
                        </a:rPr>
                        <a:t>5</a:t>
                      </a:r>
                      <a:endParaRPr lang="en-US" altLang="ja-JP" sz="1400" b="0" i="0" u="none" strike="noStrike">
                        <a:effectLst/>
                        <a:latin typeface="ＭＳ Ｐ明朝" pitchFamily="18" charset="-128"/>
                        <a:ea typeface="ＭＳ Ｐ明朝" pitchFamily="18"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n-US" altLang="ja-JP" sz="1400" u="none" strike="noStrike" dirty="0">
                          <a:effectLst/>
                          <a:latin typeface="ＭＳ Ｐ明朝" pitchFamily="18" charset="-128"/>
                          <a:ea typeface="ＭＳ Ｐ明朝" pitchFamily="18" charset="-128"/>
                        </a:rPr>
                        <a:t>9</a:t>
                      </a:r>
                      <a:endParaRPr lang="en-US" altLang="ja-JP" sz="1400" b="0" i="0" u="none" strike="noStrike" dirty="0">
                        <a:effectLst/>
                        <a:latin typeface="ＭＳ Ｐ明朝" pitchFamily="18" charset="-128"/>
                        <a:ea typeface="ＭＳ Ｐ明朝" pitchFamily="18"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n-US" altLang="ja-JP" sz="1400" u="none" strike="noStrike" dirty="0">
                          <a:effectLst/>
                          <a:latin typeface="ＭＳ Ｐ明朝" pitchFamily="18" charset="-128"/>
                          <a:ea typeface="ＭＳ Ｐ明朝" pitchFamily="18" charset="-128"/>
                        </a:rPr>
                        <a:t>14</a:t>
                      </a:r>
                      <a:endParaRPr lang="en-US" altLang="ja-JP" sz="1400" b="0" i="0" u="none" strike="noStrike" dirty="0">
                        <a:effectLst/>
                        <a:latin typeface="ＭＳ Ｐ明朝" pitchFamily="18" charset="-128"/>
                        <a:ea typeface="ＭＳ Ｐ明朝" pitchFamily="18" charset="-128"/>
                      </a:endParaRPr>
                    </a:p>
                  </a:txBody>
                  <a:tcPr marL="0" marR="0"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20000"/>
                        <a:lumOff val="80000"/>
                      </a:schemeClr>
                    </a:solidFill>
                  </a:tcPr>
                </a:tc>
              </a:tr>
              <a:tr h="220345">
                <a:tc>
                  <a:txBody>
                    <a:bodyPr/>
                    <a:lstStyle/>
                    <a:p>
                      <a:pPr algn="ctr" fontAlgn="ctr"/>
                      <a:r>
                        <a:rPr lang="ja-JP" altLang="en-US" sz="1100" u="none" strike="noStrike" dirty="0">
                          <a:effectLst/>
                        </a:rPr>
                        <a:t>高松教区</a:t>
                      </a:r>
                      <a:endParaRPr lang="ja-JP" altLang="en-US" sz="1100" b="0" i="0" u="none" strike="noStrike" dirty="0">
                        <a:effectLst/>
                        <a:latin typeface="ＭＳ Ｐゴシック"/>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ja-JP" altLang="en-US" sz="1100" u="none" strike="noStrike">
                          <a:effectLst/>
                        </a:rPr>
                        <a:t>香川県</a:t>
                      </a:r>
                      <a:endParaRPr lang="ja-JP" altLang="en-US" sz="1100" b="0" i="0" u="none" strike="noStrike">
                        <a:effectLst/>
                        <a:latin typeface="ＭＳ Ｐゴシック"/>
                      </a:endParaRPr>
                    </a:p>
                  </a:txBody>
                  <a:tcPr marL="0" marR="0"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ja-JP" sz="1400" u="none" strike="noStrike">
                          <a:effectLst/>
                          <a:latin typeface="ＭＳ Ｐ明朝" pitchFamily="18" charset="-128"/>
                          <a:ea typeface="ＭＳ Ｐ明朝" pitchFamily="18" charset="-128"/>
                        </a:rPr>
                        <a:t>6</a:t>
                      </a:r>
                      <a:endParaRPr lang="en-US" altLang="ja-JP" sz="1400" b="0" i="0" u="none" strike="noStrike">
                        <a:effectLst/>
                        <a:latin typeface="ＭＳ Ｐ明朝" pitchFamily="18" charset="-128"/>
                        <a:ea typeface="ＭＳ Ｐ明朝" pitchFamily="18"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ja-JP" sz="1400" u="none" strike="noStrike" dirty="0">
                          <a:effectLst/>
                          <a:latin typeface="ＭＳ Ｐ明朝" pitchFamily="18" charset="-128"/>
                          <a:ea typeface="ＭＳ Ｐ明朝" pitchFamily="18" charset="-128"/>
                        </a:rPr>
                        <a:t>7</a:t>
                      </a:r>
                      <a:endParaRPr lang="en-US" altLang="ja-JP" sz="1400" b="0" i="0" u="none" strike="noStrike" dirty="0">
                        <a:effectLst/>
                        <a:latin typeface="ＭＳ Ｐ明朝" pitchFamily="18" charset="-128"/>
                        <a:ea typeface="ＭＳ Ｐ明朝" pitchFamily="18"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ja-JP" sz="1400" u="none" strike="noStrike" dirty="0">
                          <a:effectLst/>
                          <a:latin typeface="ＭＳ Ｐ明朝" pitchFamily="18" charset="-128"/>
                          <a:ea typeface="ＭＳ Ｐ明朝" pitchFamily="18" charset="-128"/>
                        </a:rPr>
                        <a:t>13</a:t>
                      </a:r>
                      <a:endParaRPr lang="en-US" altLang="ja-JP" sz="1400" b="0" i="0" u="none" strike="noStrike" dirty="0">
                        <a:effectLst/>
                        <a:latin typeface="ＭＳ Ｐ明朝" pitchFamily="18" charset="-128"/>
                        <a:ea typeface="ＭＳ Ｐ明朝" pitchFamily="18" charset="-128"/>
                      </a:endParaRPr>
                    </a:p>
                  </a:txBody>
                  <a:tcPr marL="0" marR="0"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r>
              <a:tr h="220345">
                <a:tc>
                  <a:txBody>
                    <a:bodyPr/>
                    <a:lstStyle/>
                    <a:p>
                      <a:pPr algn="l" fontAlgn="ctr"/>
                      <a:r>
                        <a:rPr lang="ja-JP" altLang="en-US" sz="1100" u="none" strike="noStrike" dirty="0">
                          <a:effectLst/>
                        </a:rPr>
                        <a:t>　</a:t>
                      </a:r>
                      <a:endParaRPr lang="ja-JP" altLang="en-US" sz="1100" b="0" i="0" u="none" strike="noStrike" dirty="0">
                        <a:effectLst/>
                        <a:latin typeface="Aria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ja-JP" altLang="en-US" sz="1100" u="none" strike="noStrike" dirty="0">
                          <a:effectLst/>
                        </a:rPr>
                        <a:t>徳島県</a:t>
                      </a:r>
                      <a:endParaRPr lang="ja-JP" altLang="en-US" sz="1100" b="0" i="0" u="none" strike="noStrike" dirty="0">
                        <a:effectLst/>
                        <a:latin typeface="ＭＳ Ｐゴシック"/>
                      </a:endParaRPr>
                    </a:p>
                  </a:txBody>
                  <a:tcPr marL="0" marR="0"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ja-JP" altLang="en-US" sz="1400" u="none" strike="noStrike">
                          <a:effectLst/>
                          <a:latin typeface="ＭＳ Ｐ明朝" pitchFamily="18" charset="-128"/>
                          <a:ea typeface="ＭＳ Ｐ明朝" pitchFamily="18" charset="-128"/>
                        </a:rPr>
                        <a:t>　</a:t>
                      </a:r>
                      <a:endParaRPr lang="ja-JP" altLang="en-US" sz="1400" b="0" i="0" u="none" strike="noStrike">
                        <a:effectLst/>
                        <a:latin typeface="ＭＳ Ｐ明朝" pitchFamily="18" charset="-128"/>
                        <a:ea typeface="ＭＳ Ｐ明朝" pitchFamily="18"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ja-JP" sz="1400" u="none" strike="noStrike">
                          <a:effectLst/>
                          <a:latin typeface="ＭＳ Ｐ明朝" pitchFamily="18" charset="-128"/>
                          <a:ea typeface="ＭＳ Ｐ明朝" pitchFamily="18" charset="-128"/>
                        </a:rPr>
                        <a:t>1</a:t>
                      </a:r>
                      <a:endParaRPr lang="en-US" altLang="ja-JP" sz="1400" b="0" i="0" u="none" strike="noStrike">
                        <a:effectLst/>
                        <a:latin typeface="ＭＳ Ｐ明朝" pitchFamily="18" charset="-128"/>
                        <a:ea typeface="ＭＳ Ｐ明朝" pitchFamily="18"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ja-JP" sz="1400" u="none" strike="noStrike" dirty="0">
                          <a:effectLst/>
                          <a:latin typeface="ＭＳ Ｐ明朝" pitchFamily="18" charset="-128"/>
                          <a:ea typeface="ＭＳ Ｐ明朝" pitchFamily="18" charset="-128"/>
                        </a:rPr>
                        <a:t>1</a:t>
                      </a:r>
                      <a:endParaRPr lang="en-US" altLang="ja-JP" sz="1400" b="0" i="0" u="none" strike="noStrike" dirty="0">
                        <a:effectLst/>
                        <a:latin typeface="ＭＳ Ｐ明朝" pitchFamily="18" charset="-128"/>
                        <a:ea typeface="ＭＳ Ｐ明朝" pitchFamily="18" charset="-128"/>
                      </a:endParaRPr>
                    </a:p>
                  </a:txBody>
                  <a:tcPr marL="0" marR="0"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r>
              <a:tr h="208103">
                <a:tc>
                  <a:txBody>
                    <a:bodyPr/>
                    <a:lstStyle/>
                    <a:p>
                      <a:pPr algn="l" fontAlgn="ctr"/>
                      <a:r>
                        <a:rPr lang="ja-JP" altLang="en-US" sz="1100" u="none" strike="noStrike" dirty="0">
                          <a:effectLst/>
                        </a:rPr>
                        <a:t>　</a:t>
                      </a:r>
                      <a:endParaRPr lang="ja-JP" altLang="en-US" sz="1100" b="0" i="0" u="none" strike="noStrike" dirty="0">
                        <a:effectLst/>
                        <a:latin typeface="Aria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ja-JP" altLang="en-US" sz="1100" u="none" strike="noStrike" dirty="0">
                          <a:effectLst/>
                        </a:rPr>
                        <a:t>愛媛県</a:t>
                      </a:r>
                      <a:endParaRPr lang="ja-JP" altLang="en-US" sz="1100" b="0" i="0" u="none" strike="noStrike" dirty="0">
                        <a:effectLst/>
                        <a:latin typeface="ＭＳ Ｐゴシック"/>
                      </a:endParaRPr>
                    </a:p>
                  </a:txBody>
                  <a:tcPr marL="0" marR="0"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ja-JP" altLang="en-US" sz="1400" u="none" strike="noStrike" dirty="0">
                          <a:effectLst/>
                          <a:latin typeface="ＭＳ Ｐ明朝" pitchFamily="18" charset="-128"/>
                          <a:ea typeface="ＭＳ Ｐ明朝" pitchFamily="18" charset="-128"/>
                        </a:rPr>
                        <a:t>　</a:t>
                      </a:r>
                      <a:endParaRPr lang="ja-JP" altLang="en-US" sz="1400" b="0" i="0" u="none" strike="noStrike" dirty="0">
                        <a:effectLst/>
                        <a:latin typeface="ＭＳ Ｐ明朝" pitchFamily="18" charset="-128"/>
                        <a:ea typeface="ＭＳ Ｐ明朝" pitchFamily="18"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ja-JP" sz="1400" u="none" strike="noStrike">
                          <a:effectLst/>
                          <a:latin typeface="ＭＳ Ｐ明朝" pitchFamily="18" charset="-128"/>
                          <a:ea typeface="ＭＳ Ｐ明朝" pitchFamily="18" charset="-128"/>
                        </a:rPr>
                        <a:t>4</a:t>
                      </a:r>
                      <a:endParaRPr lang="en-US" altLang="ja-JP" sz="1400" b="0" i="0" u="none" strike="noStrike">
                        <a:effectLst/>
                        <a:latin typeface="ＭＳ Ｐ明朝" pitchFamily="18" charset="-128"/>
                        <a:ea typeface="ＭＳ Ｐ明朝" pitchFamily="18"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ja-JP" sz="1400" u="none" strike="noStrike" dirty="0">
                          <a:effectLst/>
                          <a:latin typeface="ＭＳ Ｐ明朝" pitchFamily="18" charset="-128"/>
                          <a:ea typeface="ＭＳ Ｐ明朝" pitchFamily="18" charset="-128"/>
                        </a:rPr>
                        <a:t>4</a:t>
                      </a:r>
                      <a:endParaRPr lang="en-US" altLang="ja-JP" sz="1400" b="0" i="0" u="none" strike="noStrike" dirty="0">
                        <a:effectLst/>
                        <a:latin typeface="ＭＳ Ｐ明朝" pitchFamily="18" charset="-128"/>
                        <a:ea typeface="ＭＳ Ｐ明朝" pitchFamily="18" charset="-128"/>
                      </a:endParaRPr>
                    </a:p>
                  </a:txBody>
                  <a:tcPr marL="0" marR="0"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r>
              <a:tr h="220345">
                <a:tc>
                  <a:txBody>
                    <a:bodyPr/>
                    <a:lstStyle/>
                    <a:p>
                      <a:pPr algn="l" fontAlgn="ctr"/>
                      <a:r>
                        <a:rPr lang="ja-JP" altLang="en-US" sz="1100" u="none" strike="noStrike" dirty="0">
                          <a:effectLst/>
                        </a:rPr>
                        <a:t>　</a:t>
                      </a:r>
                      <a:endParaRPr lang="ja-JP" altLang="en-US" sz="1100" b="0" i="0" u="none" strike="noStrike" dirty="0">
                        <a:effectLst/>
                        <a:latin typeface="Aria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ja-JP" altLang="en-US" sz="1100" u="none" strike="noStrike">
                          <a:effectLst/>
                        </a:rPr>
                        <a:t>高知県</a:t>
                      </a:r>
                      <a:endParaRPr lang="ja-JP" altLang="en-US" sz="1100" b="0" i="0" u="none" strike="noStrike">
                        <a:effectLst/>
                        <a:latin typeface="ＭＳ Ｐゴシック"/>
                      </a:endParaRPr>
                    </a:p>
                  </a:txBody>
                  <a:tcPr marL="0" marR="0"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ja-JP" sz="1400" u="none" strike="noStrike" dirty="0">
                          <a:effectLst/>
                          <a:latin typeface="ＭＳ Ｐ明朝" pitchFamily="18" charset="-128"/>
                          <a:ea typeface="ＭＳ Ｐ明朝" pitchFamily="18" charset="-128"/>
                        </a:rPr>
                        <a:t>3</a:t>
                      </a:r>
                      <a:endParaRPr lang="en-US" altLang="ja-JP" sz="1400" b="0" i="0" u="none" strike="noStrike" dirty="0">
                        <a:effectLst/>
                        <a:latin typeface="ＭＳ Ｐ明朝" pitchFamily="18" charset="-128"/>
                        <a:ea typeface="ＭＳ Ｐ明朝" pitchFamily="18"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ja-JP" altLang="en-US" sz="1400" u="none" strike="noStrike" dirty="0">
                          <a:effectLst/>
                          <a:latin typeface="ＭＳ Ｐ明朝" pitchFamily="18" charset="-128"/>
                          <a:ea typeface="ＭＳ Ｐ明朝" pitchFamily="18" charset="-128"/>
                        </a:rPr>
                        <a:t>　</a:t>
                      </a:r>
                      <a:endParaRPr lang="ja-JP" altLang="en-US" sz="1400" b="0" i="0" u="none" strike="noStrike" dirty="0">
                        <a:effectLst/>
                        <a:latin typeface="ＭＳ Ｐ明朝" pitchFamily="18" charset="-128"/>
                        <a:ea typeface="ＭＳ Ｐ明朝" pitchFamily="18"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ja-JP" sz="1400" u="none" strike="noStrike" dirty="0">
                          <a:effectLst/>
                          <a:latin typeface="ＭＳ Ｐ明朝" pitchFamily="18" charset="-128"/>
                          <a:ea typeface="ＭＳ Ｐ明朝" pitchFamily="18" charset="-128"/>
                        </a:rPr>
                        <a:t>3</a:t>
                      </a:r>
                      <a:endParaRPr lang="en-US" altLang="ja-JP" sz="1400" b="0" i="0" u="none" strike="noStrike" dirty="0">
                        <a:effectLst/>
                        <a:latin typeface="ＭＳ Ｐ明朝" pitchFamily="18" charset="-128"/>
                        <a:ea typeface="ＭＳ Ｐ明朝" pitchFamily="18" charset="-128"/>
                      </a:endParaRPr>
                    </a:p>
                  </a:txBody>
                  <a:tcPr marL="0" marR="0"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tr>
              <a:tr h="220345">
                <a:tc>
                  <a:txBody>
                    <a:bodyPr/>
                    <a:lstStyle/>
                    <a:p>
                      <a:pPr algn="ctr" fontAlgn="ctr"/>
                      <a:r>
                        <a:rPr lang="ja-JP" altLang="en-US" sz="1100" u="none" strike="noStrike">
                          <a:effectLst/>
                        </a:rPr>
                        <a:t>合計</a:t>
                      </a:r>
                      <a:endParaRPr lang="ja-JP" altLang="en-US" sz="1100" b="0" i="0" u="none" strike="noStrike">
                        <a:effectLst/>
                        <a:latin typeface="ＭＳ Ｐゴシック"/>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r>
                        <a:rPr lang="ja-JP" altLang="en-US" sz="1100" u="none" strike="noStrike" dirty="0">
                          <a:effectLst/>
                        </a:rPr>
                        <a:t>　</a:t>
                      </a:r>
                      <a:endParaRPr lang="ja-JP" altLang="en-US" sz="1100" b="0" i="0" u="none" strike="noStrike" dirty="0">
                        <a:effectLst/>
                        <a:latin typeface="Arial"/>
                      </a:endParaRPr>
                    </a:p>
                  </a:txBody>
                  <a:tcPr marL="0" marR="0"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r>
                        <a:rPr lang="en-US" altLang="ja-JP" sz="1400" u="none" strike="noStrike">
                          <a:effectLst/>
                          <a:latin typeface="ＭＳ Ｐ明朝" pitchFamily="18" charset="-128"/>
                          <a:ea typeface="ＭＳ Ｐ明朝" pitchFamily="18" charset="-128"/>
                        </a:rPr>
                        <a:t>157</a:t>
                      </a:r>
                      <a:endParaRPr lang="en-US" altLang="ja-JP" sz="1400" b="0" i="0" u="none" strike="noStrike">
                        <a:effectLst/>
                        <a:latin typeface="ＭＳ Ｐ明朝" pitchFamily="18" charset="-128"/>
                        <a:ea typeface="ＭＳ Ｐ明朝" pitchFamily="18"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r>
                        <a:rPr lang="en-US" altLang="ja-JP" sz="1400" u="none" strike="noStrike" dirty="0">
                          <a:effectLst/>
                          <a:latin typeface="ＭＳ Ｐ明朝" pitchFamily="18" charset="-128"/>
                          <a:ea typeface="ＭＳ Ｐ明朝" pitchFamily="18" charset="-128"/>
                        </a:rPr>
                        <a:t>224</a:t>
                      </a:r>
                      <a:endParaRPr lang="en-US" altLang="ja-JP" sz="1400" b="0" i="0" u="none" strike="noStrike" dirty="0">
                        <a:effectLst/>
                        <a:latin typeface="ＭＳ Ｐ明朝" pitchFamily="18" charset="-128"/>
                        <a:ea typeface="ＭＳ Ｐ明朝" pitchFamily="18"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r>
                        <a:rPr lang="en-US" altLang="ja-JP" sz="1400" u="none" strike="noStrike" dirty="0">
                          <a:effectLst/>
                          <a:latin typeface="ＭＳ Ｐ明朝" pitchFamily="18" charset="-128"/>
                          <a:ea typeface="ＭＳ Ｐ明朝" pitchFamily="18" charset="-128"/>
                        </a:rPr>
                        <a:t>381</a:t>
                      </a:r>
                      <a:endParaRPr lang="en-US" altLang="ja-JP" sz="1400" b="0" i="0" u="none" strike="noStrike" dirty="0">
                        <a:effectLst/>
                        <a:latin typeface="ＭＳ Ｐ明朝" pitchFamily="18" charset="-128"/>
                        <a:ea typeface="ＭＳ Ｐ明朝" pitchFamily="18" charset="-128"/>
                      </a:endParaRPr>
                    </a:p>
                  </a:txBody>
                  <a:tcPr marL="0" marR="0"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graphicFrame>
        <p:nvGraphicFramePr>
          <p:cNvPr id="16" name="グラフ 15"/>
          <p:cNvGraphicFramePr>
            <a:graphicFrameLocks/>
          </p:cNvGraphicFramePr>
          <p:nvPr>
            <p:extLst>
              <p:ext uri="{D42A27DB-BD31-4B8C-83A1-F6EECF244321}">
                <p14:modId xmlns:p14="http://schemas.microsoft.com/office/powerpoint/2010/main" val="2670949972"/>
              </p:ext>
            </p:extLst>
          </p:nvPr>
        </p:nvGraphicFramePr>
        <p:xfrm>
          <a:off x="3851920" y="1268760"/>
          <a:ext cx="5040560" cy="46805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5194424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620688"/>
            <a:ext cx="8229600" cy="571496"/>
          </a:xfrm>
        </p:spPr>
        <p:txBody>
          <a:bodyPr>
            <a:normAutofit fontScale="90000"/>
          </a:bodyPr>
          <a:lstStyle/>
          <a:p>
            <a:r>
              <a:rPr lang="ja-JP" altLang="en-US" u="sng" dirty="0">
                <a:solidFill>
                  <a:schemeClr val="tx1"/>
                </a:solidFill>
              </a:rPr>
              <a:t>ボランティア</a:t>
            </a:r>
            <a:endParaRPr kumimoji="1" lang="ja-JP" altLang="en-US" u="sng" dirty="0">
              <a:solidFill>
                <a:schemeClr val="tx1"/>
              </a:solidFill>
            </a:endParaRPr>
          </a:p>
        </p:txBody>
      </p:sp>
      <p:sp>
        <p:nvSpPr>
          <p:cNvPr id="3" name="テキスト プレースホルダー 2"/>
          <p:cNvSpPr>
            <a:spLocks noGrp="1"/>
          </p:cNvSpPr>
          <p:nvPr>
            <p:ph type="body" idx="1"/>
          </p:nvPr>
        </p:nvSpPr>
        <p:spPr>
          <a:xfrm>
            <a:off x="467544" y="1340768"/>
            <a:ext cx="4040188" cy="453727"/>
          </a:xfrm>
        </p:spPr>
        <p:txBody>
          <a:bodyPr>
            <a:normAutofit lnSpcReduction="10000"/>
          </a:bodyPr>
          <a:lstStyle/>
          <a:p>
            <a:pPr algn="ctr"/>
            <a:r>
              <a:rPr kumimoji="1" lang="ja-JP" altLang="en-US" u="sng" dirty="0" smtClean="0">
                <a:solidFill>
                  <a:schemeClr val="tx1"/>
                </a:solidFill>
              </a:rPr>
              <a:t>良かった点</a:t>
            </a:r>
            <a:endParaRPr kumimoji="1" lang="ja-JP" altLang="en-US" u="sng" dirty="0">
              <a:solidFill>
                <a:schemeClr val="tx1"/>
              </a:solidFill>
            </a:endParaRPr>
          </a:p>
        </p:txBody>
      </p:sp>
      <p:sp>
        <p:nvSpPr>
          <p:cNvPr id="4" name="コンテンツ プレースホルダー 3"/>
          <p:cNvSpPr>
            <a:spLocks noGrp="1"/>
          </p:cNvSpPr>
          <p:nvPr>
            <p:ph sz="half" idx="2"/>
          </p:nvPr>
        </p:nvSpPr>
        <p:spPr>
          <a:xfrm>
            <a:off x="457200" y="1844824"/>
            <a:ext cx="4040188" cy="4513134"/>
          </a:xfrm>
          <a:ln>
            <a:solidFill>
              <a:schemeClr val="tx1"/>
            </a:solidFill>
          </a:ln>
        </p:spPr>
        <p:txBody>
          <a:bodyPr>
            <a:normAutofit/>
          </a:bodyPr>
          <a:lstStyle/>
          <a:p>
            <a:pPr marL="0" indent="0">
              <a:buNone/>
            </a:pPr>
            <a:r>
              <a:rPr lang="ja-JP" altLang="en-US" sz="2000" dirty="0" smtClean="0">
                <a:solidFill>
                  <a:schemeClr val="tx1"/>
                </a:solidFill>
              </a:rPr>
              <a:t>・リピーターの増加</a:t>
            </a:r>
            <a:r>
              <a:rPr lang="ja-JP" altLang="en-US" sz="2000" dirty="0">
                <a:solidFill>
                  <a:schemeClr val="tx1"/>
                </a:solidFill>
              </a:rPr>
              <a:t>に</a:t>
            </a:r>
            <a:r>
              <a:rPr lang="ja-JP" altLang="en-US" sz="2000" dirty="0" smtClean="0">
                <a:solidFill>
                  <a:schemeClr val="tx1"/>
                </a:solidFill>
              </a:rPr>
              <a:t>より、同じ人での継続的支援</a:t>
            </a:r>
            <a:endParaRPr lang="en-US" altLang="ja-JP" sz="2000" dirty="0" smtClean="0">
              <a:solidFill>
                <a:schemeClr val="tx1"/>
              </a:solidFill>
            </a:endParaRPr>
          </a:p>
          <a:p>
            <a:pPr marL="0" indent="0">
              <a:buNone/>
            </a:pPr>
            <a:r>
              <a:rPr lang="ja-JP" altLang="en-US" sz="2000" dirty="0" smtClean="0">
                <a:solidFill>
                  <a:schemeClr val="tx1"/>
                </a:solidFill>
              </a:rPr>
              <a:t>・京都教区から長期のボランティアが間をあけずに入ってきてくれる。</a:t>
            </a:r>
            <a:endParaRPr lang="en-US" altLang="ja-JP" sz="2000" dirty="0" smtClean="0">
              <a:solidFill>
                <a:schemeClr val="tx1"/>
              </a:solidFill>
            </a:endParaRPr>
          </a:p>
          <a:p>
            <a:pPr marL="0" indent="0">
              <a:buNone/>
            </a:pPr>
            <a:r>
              <a:rPr lang="ja-JP" altLang="en-US" sz="2000" dirty="0" smtClean="0">
                <a:solidFill>
                  <a:schemeClr val="tx1"/>
                </a:solidFill>
              </a:rPr>
              <a:t>・家庭的な感じでの、ボランティア同士の関係の良さ</a:t>
            </a:r>
            <a:endParaRPr lang="en-US" altLang="ja-JP" sz="2000" dirty="0" smtClean="0">
              <a:solidFill>
                <a:schemeClr val="tx1"/>
              </a:solidFill>
            </a:endParaRPr>
          </a:p>
          <a:p>
            <a:pPr marL="0" indent="0">
              <a:buNone/>
            </a:pPr>
            <a:r>
              <a:rPr lang="ja-JP" altLang="en-US" sz="2000" dirty="0" smtClean="0">
                <a:solidFill>
                  <a:schemeClr val="tx1"/>
                </a:solidFill>
              </a:rPr>
              <a:t>・教会とのつながり、ミサへの自由参加</a:t>
            </a:r>
            <a:endParaRPr lang="en-US" altLang="ja-JP" sz="2000" dirty="0" smtClean="0">
              <a:solidFill>
                <a:schemeClr val="tx1"/>
              </a:solidFill>
            </a:endParaRPr>
          </a:p>
        </p:txBody>
      </p:sp>
      <p:sp>
        <p:nvSpPr>
          <p:cNvPr id="5" name="テキスト プレースホルダー 4"/>
          <p:cNvSpPr>
            <a:spLocks noGrp="1"/>
          </p:cNvSpPr>
          <p:nvPr>
            <p:ph type="body" sz="quarter" idx="3"/>
          </p:nvPr>
        </p:nvSpPr>
        <p:spPr>
          <a:xfrm>
            <a:off x="4644008" y="1340768"/>
            <a:ext cx="4041775" cy="453727"/>
          </a:xfrm>
        </p:spPr>
        <p:txBody>
          <a:bodyPr>
            <a:normAutofit lnSpcReduction="10000"/>
          </a:bodyPr>
          <a:lstStyle/>
          <a:p>
            <a:pPr algn="ctr"/>
            <a:r>
              <a:rPr kumimoji="1" lang="ja-JP" altLang="en-US" u="sng" dirty="0" smtClean="0">
                <a:solidFill>
                  <a:schemeClr val="tx1"/>
                </a:solidFill>
              </a:rPr>
              <a:t>悪かった点</a:t>
            </a:r>
            <a:endParaRPr kumimoji="1" lang="ja-JP" altLang="en-US" u="sng" dirty="0">
              <a:solidFill>
                <a:schemeClr val="tx1"/>
              </a:solidFill>
            </a:endParaRPr>
          </a:p>
        </p:txBody>
      </p:sp>
      <p:sp>
        <p:nvSpPr>
          <p:cNvPr id="6" name="コンテンツ プレースホルダー 5"/>
          <p:cNvSpPr>
            <a:spLocks noGrp="1"/>
          </p:cNvSpPr>
          <p:nvPr>
            <p:ph sz="quarter" idx="4"/>
          </p:nvPr>
        </p:nvSpPr>
        <p:spPr>
          <a:xfrm>
            <a:off x="4645027" y="1844824"/>
            <a:ext cx="4041775" cy="4513134"/>
          </a:xfrm>
          <a:ln>
            <a:solidFill>
              <a:schemeClr val="tx1"/>
            </a:solidFill>
          </a:ln>
        </p:spPr>
        <p:txBody>
          <a:bodyPr>
            <a:normAutofit/>
          </a:bodyPr>
          <a:lstStyle/>
          <a:p>
            <a:pPr marL="0" indent="0">
              <a:buNone/>
            </a:pPr>
            <a:r>
              <a:rPr kumimoji="1" lang="ja-JP" altLang="en-US" sz="2000" dirty="0" smtClean="0">
                <a:solidFill>
                  <a:schemeClr val="tx1"/>
                </a:solidFill>
              </a:rPr>
              <a:t>・リピーターが増えるからこその、なんとなく</a:t>
            </a:r>
            <a:r>
              <a:rPr kumimoji="1" lang="ja-JP" altLang="en-US" sz="2000" dirty="0" err="1" smtClean="0">
                <a:solidFill>
                  <a:schemeClr val="tx1"/>
                </a:solidFill>
              </a:rPr>
              <a:t>で</a:t>
            </a:r>
            <a:r>
              <a:rPr kumimoji="1" lang="ja-JP" altLang="en-US" sz="2000" dirty="0" smtClean="0">
                <a:solidFill>
                  <a:schemeClr val="tx1"/>
                </a:solidFill>
              </a:rPr>
              <a:t>進んでしまっている時がある。</a:t>
            </a:r>
            <a:endParaRPr kumimoji="1" lang="en-US" altLang="ja-JP" sz="2000" dirty="0" smtClean="0">
              <a:solidFill>
                <a:schemeClr val="tx1"/>
              </a:solidFill>
            </a:endParaRPr>
          </a:p>
          <a:p>
            <a:pPr marL="0" indent="0">
              <a:buNone/>
            </a:pPr>
            <a:r>
              <a:rPr kumimoji="1" lang="ja-JP" altLang="en-US" sz="2000" dirty="0" smtClean="0">
                <a:solidFill>
                  <a:schemeClr val="tx1"/>
                </a:solidFill>
              </a:rPr>
              <a:t>・受入れ制限をしっかり行えていない。</a:t>
            </a:r>
            <a:endParaRPr kumimoji="1" lang="en-US" altLang="ja-JP" sz="2000" dirty="0" smtClean="0">
              <a:solidFill>
                <a:schemeClr val="tx1"/>
              </a:solidFill>
            </a:endParaRPr>
          </a:p>
          <a:p>
            <a:pPr marL="0" indent="0">
              <a:buNone/>
            </a:pPr>
            <a:r>
              <a:rPr lang="ja-JP" altLang="en-US" sz="2000" dirty="0" smtClean="0">
                <a:solidFill>
                  <a:schemeClr val="tx1"/>
                </a:solidFill>
              </a:rPr>
              <a:t>・ボランティアの特技などを活かしきれていない。</a:t>
            </a:r>
            <a:endParaRPr kumimoji="1" lang="en-US" altLang="ja-JP" sz="2000" dirty="0" smtClean="0">
              <a:solidFill>
                <a:schemeClr val="tx1"/>
              </a:solidFill>
            </a:endParaRPr>
          </a:p>
          <a:p>
            <a:pPr marL="0" indent="0">
              <a:buNone/>
            </a:pPr>
            <a:endParaRPr kumimoji="1" lang="ja-JP" altLang="en-US" sz="2000" dirty="0">
              <a:solidFill>
                <a:schemeClr val="tx1"/>
              </a:solidFill>
            </a:endParaRPr>
          </a:p>
        </p:txBody>
      </p:sp>
    </p:spTree>
    <p:extLst>
      <p:ext uri="{BB962C8B-B14F-4D97-AF65-F5344CB8AC3E}">
        <p14:creationId xmlns:p14="http://schemas.microsoft.com/office/powerpoint/2010/main" val="371224218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772816"/>
            <a:ext cx="8229600" cy="1143000"/>
          </a:xfrm>
        </p:spPr>
        <p:txBody>
          <a:bodyPr>
            <a:normAutofit fontScale="90000"/>
          </a:bodyPr>
          <a:lstStyle/>
          <a:p>
            <a:r>
              <a:rPr kumimoji="1" lang="ja-JP" altLang="en-US" u="sng" dirty="0" smtClean="0">
                <a:solidFill>
                  <a:schemeClr val="tx1"/>
                </a:solidFill>
              </a:rPr>
              <a:t>一年間の総括</a:t>
            </a:r>
            <a:r>
              <a:rPr kumimoji="1" lang="en-US" altLang="ja-JP" u="sng" dirty="0" smtClean="0">
                <a:solidFill>
                  <a:schemeClr val="tx1"/>
                </a:solidFill>
              </a:rPr>
              <a:t/>
            </a:r>
            <a:br>
              <a:rPr kumimoji="1" lang="en-US" altLang="ja-JP" u="sng" dirty="0" smtClean="0">
                <a:solidFill>
                  <a:schemeClr val="tx1"/>
                </a:solidFill>
              </a:rPr>
            </a:br>
            <a:r>
              <a:rPr lang="en-US" altLang="ja-JP" u="sng" dirty="0">
                <a:solidFill>
                  <a:schemeClr val="tx1"/>
                </a:solidFill>
              </a:rPr>
              <a:t/>
            </a:r>
            <a:br>
              <a:rPr lang="en-US" altLang="ja-JP" u="sng" dirty="0">
                <a:solidFill>
                  <a:schemeClr val="tx1"/>
                </a:solidFill>
              </a:rPr>
            </a:br>
            <a:r>
              <a:rPr lang="ja-JP" altLang="en-US" sz="3600" u="sng" dirty="0" smtClean="0">
                <a:solidFill>
                  <a:schemeClr val="tx1"/>
                </a:solidFill>
              </a:rPr>
              <a:t>①活動</a:t>
            </a:r>
            <a:r>
              <a:rPr lang="en-US" altLang="ja-JP" sz="3600" u="sng" dirty="0" smtClean="0">
                <a:solidFill>
                  <a:schemeClr val="tx1"/>
                </a:solidFill>
              </a:rPr>
              <a:t/>
            </a:r>
            <a:br>
              <a:rPr lang="en-US" altLang="ja-JP" sz="3600" u="sng" dirty="0" smtClean="0">
                <a:solidFill>
                  <a:schemeClr val="tx1"/>
                </a:solidFill>
              </a:rPr>
            </a:br>
            <a:r>
              <a:rPr lang="ja-JP" altLang="en-US" sz="3600" u="sng" dirty="0" smtClean="0">
                <a:solidFill>
                  <a:schemeClr val="tx1"/>
                </a:solidFill>
              </a:rPr>
              <a:t>②連携</a:t>
            </a:r>
            <a:r>
              <a:rPr lang="en-US" altLang="ja-JP" sz="3600" u="sng" dirty="0" smtClean="0">
                <a:solidFill>
                  <a:schemeClr val="tx1"/>
                </a:solidFill>
              </a:rPr>
              <a:t/>
            </a:r>
            <a:br>
              <a:rPr lang="en-US" altLang="ja-JP" sz="3600" u="sng" dirty="0" smtClean="0">
                <a:solidFill>
                  <a:schemeClr val="tx1"/>
                </a:solidFill>
              </a:rPr>
            </a:br>
            <a:r>
              <a:rPr lang="ja-JP" altLang="en-US" sz="3600" u="sng" dirty="0" smtClean="0">
                <a:solidFill>
                  <a:schemeClr val="tx1"/>
                </a:solidFill>
              </a:rPr>
              <a:t>③ベース</a:t>
            </a:r>
            <a:endParaRPr kumimoji="1" lang="ja-JP" altLang="en-US" sz="3600" u="sng" dirty="0">
              <a:solidFill>
                <a:schemeClr val="tx1"/>
              </a:solidFill>
            </a:endParaRPr>
          </a:p>
        </p:txBody>
      </p:sp>
    </p:spTree>
    <p:extLst>
      <p:ext uri="{BB962C8B-B14F-4D97-AF65-F5344CB8AC3E}">
        <p14:creationId xmlns:p14="http://schemas.microsoft.com/office/powerpoint/2010/main" val="270206324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1124744"/>
            <a:ext cx="8229600" cy="1143000"/>
          </a:xfrm>
        </p:spPr>
        <p:txBody>
          <a:bodyPr/>
          <a:lstStyle/>
          <a:p>
            <a:r>
              <a:rPr kumimoji="1" lang="ja-JP" altLang="en-US" u="sng" dirty="0" smtClean="0">
                <a:solidFill>
                  <a:schemeClr val="tx1"/>
                </a:solidFill>
              </a:rPr>
              <a:t>①活動</a:t>
            </a:r>
            <a:endParaRPr kumimoji="1" lang="ja-JP" altLang="en-US" u="sng" dirty="0">
              <a:solidFill>
                <a:schemeClr val="tx1"/>
              </a:solidFill>
            </a:endParaRPr>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2357197"/>
            <a:ext cx="2304256" cy="1728192"/>
          </a:xfrm>
          <a:prstGeom prst="rect">
            <a:avLst/>
          </a:prstGeom>
        </p:spPr>
      </p:pic>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5856" y="4581128"/>
            <a:ext cx="2363755" cy="1772816"/>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0152" y="2348880"/>
            <a:ext cx="2315345" cy="1736509"/>
          </a:xfrm>
          <a:prstGeom prst="rect">
            <a:avLst/>
          </a:prstGeom>
        </p:spPr>
      </p:pic>
    </p:spTree>
    <p:extLst>
      <p:ext uri="{BB962C8B-B14F-4D97-AF65-F5344CB8AC3E}">
        <p14:creationId xmlns:p14="http://schemas.microsoft.com/office/powerpoint/2010/main" val="313570989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620688"/>
            <a:ext cx="8229600" cy="571496"/>
          </a:xfrm>
        </p:spPr>
        <p:txBody>
          <a:bodyPr>
            <a:normAutofit fontScale="90000"/>
          </a:bodyPr>
          <a:lstStyle/>
          <a:p>
            <a:r>
              <a:rPr kumimoji="1" lang="ja-JP" altLang="en-US" u="sng" dirty="0" smtClean="0">
                <a:solidFill>
                  <a:schemeClr val="tx1"/>
                </a:solidFill>
              </a:rPr>
              <a:t>ベースでのお茶っこ</a:t>
            </a:r>
            <a:endParaRPr kumimoji="1" lang="ja-JP" altLang="en-US" u="sng" dirty="0">
              <a:solidFill>
                <a:schemeClr val="tx1"/>
              </a:solidFill>
            </a:endParaRPr>
          </a:p>
        </p:txBody>
      </p:sp>
      <p:sp>
        <p:nvSpPr>
          <p:cNvPr id="3" name="テキスト プレースホルダー 2"/>
          <p:cNvSpPr>
            <a:spLocks noGrp="1"/>
          </p:cNvSpPr>
          <p:nvPr>
            <p:ph type="body" idx="1"/>
          </p:nvPr>
        </p:nvSpPr>
        <p:spPr>
          <a:xfrm>
            <a:off x="467544" y="1340768"/>
            <a:ext cx="4040188" cy="453727"/>
          </a:xfrm>
        </p:spPr>
        <p:txBody>
          <a:bodyPr>
            <a:normAutofit lnSpcReduction="10000"/>
          </a:bodyPr>
          <a:lstStyle/>
          <a:p>
            <a:pPr algn="ctr"/>
            <a:r>
              <a:rPr kumimoji="1" lang="ja-JP" altLang="en-US" u="sng" dirty="0" smtClean="0">
                <a:solidFill>
                  <a:schemeClr val="tx1"/>
                </a:solidFill>
              </a:rPr>
              <a:t>現在</a:t>
            </a:r>
            <a:endParaRPr kumimoji="1" lang="ja-JP" altLang="en-US" u="sng" dirty="0">
              <a:solidFill>
                <a:schemeClr val="tx1"/>
              </a:solidFill>
            </a:endParaRPr>
          </a:p>
        </p:txBody>
      </p:sp>
      <p:sp>
        <p:nvSpPr>
          <p:cNvPr id="4" name="コンテンツ プレースホルダー 3"/>
          <p:cNvSpPr>
            <a:spLocks noGrp="1"/>
          </p:cNvSpPr>
          <p:nvPr>
            <p:ph sz="half" idx="2"/>
          </p:nvPr>
        </p:nvSpPr>
        <p:spPr>
          <a:xfrm>
            <a:off x="457200" y="1844824"/>
            <a:ext cx="4040188" cy="4513134"/>
          </a:xfrm>
          <a:ln>
            <a:solidFill>
              <a:schemeClr val="tx1"/>
            </a:solidFill>
          </a:ln>
        </p:spPr>
        <p:txBody>
          <a:bodyPr>
            <a:normAutofit lnSpcReduction="10000"/>
          </a:bodyPr>
          <a:lstStyle/>
          <a:p>
            <a:pPr marL="0" indent="0">
              <a:buNone/>
            </a:pPr>
            <a:r>
              <a:rPr kumimoji="1" lang="ja-JP" altLang="en-US" sz="2000" dirty="0" smtClean="0">
                <a:solidFill>
                  <a:schemeClr val="tx1"/>
                </a:solidFill>
              </a:rPr>
              <a:t>・月～土　１０時～１２時</a:t>
            </a:r>
            <a:endParaRPr kumimoji="1" lang="en-US" altLang="ja-JP" sz="2000" dirty="0" smtClean="0">
              <a:solidFill>
                <a:schemeClr val="tx1"/>
              </a:solidFill>
            </a:endParaRPr>
          </a:p>
          <a:p>
            <a:pPr marL="0" indent="0">
              <a:buNone/>
            </a:pPr>
            <a:r>
              <a:rPr lang="ja-JP" altLang="en-US" sz="2000" dirty="0">
                <a:solidFill>
                  <a:schemeClr val="tx1"/>
                </a:solidFill>
              </a:rPr>
              <a:t>　</a:t>
            </a:r>
            <a:r>
              <a:rPr lang="ja-JP" altLang="en-US" sz="2000" dirty="0" smtClean="0">
                <a:solidFill>
                  <a:schemeClr val="tx1"/>
                </a:solidFill>
              </a:rPr>
              <a:t>　　　　１３時～１６時</a:t>
            </a:r>
            <a:endParaRPr lang="en-US" altLang="ja-JP" sz="2000" dirty="0" smtClean="0">
              <a:solidFill>
                <a:schemeClr val="tx1"/>
              </a:solidFill>
            </a:endParaRPr>
          </a:p>
          <a:p>
            <a:pPr marL="0" indent="0">
              <a:buNone/>
            </a:pPr>
            <a:r>
              <a:rPr lang="ja-JP" altLang="en-US" sz="2000" dirty="0" smtClean="0">
                <a:solidFill>
                  <a:schemeClr val="tx1"/>
                </a:solidFill>
              </a:rPr>
              <a:t>　日　　　１３時～１６時</a:t>
            </a:r>
            <a:endParaRPr lang="en-US" altLang="ja-JP" sz="2000" dirty="0" smtClean="0">
              <a:solidFill>
                <a:schemeClr val="tx1"/>
              </a:solidFill>
            </a:endParaRPr>
          </a:p>
          <a:p>
            <a:pPr marL="0" indent="0">
              <a:buNone/>
            </a:pPr>
            <a:r>
              <a:rPr kumimoji="1" lang="ja-JP" altLang="en-US" sz="2000" dirty="0" smtClean="0">
                <a:solidFill>
                  <a:schemeClr val="tx1"/>
                </a:solidFill>
              </a:rPr>
              <a:t>・ベース利用</a:t>
            </a:r>
            <a:endParaRPr kumimoji="1" lang="en-US" altLang="ja-JP" sz="2000" dirty="0" smtClean="0">
              <a:solidFill>
                <a:schemeClr val="tx1"/>
              </a:solidFill>
            </a:endParaRPr>
          </a:p>
          <a:p>
            <a:pPr marL="0" indent="0">
              <a:buNone/>
            </a:pPr>
            <a:r>
              <a:rPr lang="ja-JP" altLang="en-US" sz="2000" dirty="0">
                <a:solidFill>
                  <a:schemeClr val="tx1"/>
                </a:solidFill>
              </a:rPr>
              <a:t>　</a:t>
            </a:r>
            <a:r>
              <a:rPr lang="ja-JP" altLang="en-US" sz="2000" dirty="0" smtClean="0">
                <a:solidFill>
                  <a:schemeClr val="tx1"/>
                </a:solidFill>
              </a:rPr>
              <a:t>月一　街の保健室（健康体操）</a:t>
            </a:r>
            <a:endParaRPr lang="en-US" altLang="ja-JP" sz="2000" dirty="0" smtClean="0">
              <a:solidFill>
                <a:schemeClr val="tx1"/>
              </a:solidFill>
            </a:endParaRPr>
          </a:p>
          <a:p>
            <a:pPr marL="0" indent="0">
              <a:buNone/>
            </a:pPr>
            <a:r>
              <a:rPr kumimoji="1" lang="ja-JP" altLang="en-US" sz="2000" dirty="0">
                <a:solidFill>
                  <a:schemeClr val="tx1"/>
                </a:solidFill>
              </a:rPr>
              <a:t>　</a:t>
            </a:r>
            <a:r>
              <a:rPr kumimoji="1" lang="ja-JP" altLang="en-US" sz="2000" dirty="0" smtClean="0">
                <a:solidFill>
                  <a:schemeClr val="tx1"/>
                </a:solidFill>
              </a:rPr>
              <a:t>　　　地ノ森２区女性部（会議と健康体操）</a:t>
            </a:r>
            <a:endParaRPr kumimoji="1" lang="en-US" altLang="ja-JP" sz="2000" dirty="0" smtClean="0">
              <a:solidFill>
                <a:schemeClr val="tx1"/>
              </a:solidFill>
            </a:endParaRPr>
          </a:p>
          <a:p>
            <a:pPr marL="0" indent="0">
              <a:buNone/>
            </a:pPr>
            <a:r>
              <a:rPr lang="ja-JP" altLang="en-US" sz="2000" dirty="0" smtClean="0">
                <a:solidFill>
                  <a:schemeClr val="tx1"/>
                </a:solidFill>
              </a:rPr>
              <a:t>・１１月～１２月にかけて、常にリース作りができる体制にして、地域の方の来訪を待ってみる。</a:t>
            </a:r>
            <a:endParaRPr lang="en-US" altLang="ja-JP" sz="2000" dirty="0" smtClean="0">
              <a:solidFill>
                <a:schemeClr val="tx1"/>
              </a:solidFill>
            </a:endParaRPr>
          </a:p>
          <a:p>
            <a:pPr marL="0" indent="0">
              <a:buNone/>
            </a:pPr>
            <a:r>
              <a:rPr lang="ja-JP" altLang="en-US" sz="2000" dirty="0" smtClean="0">
                <a:solidFill>
                  <a:schemeClr val="tx1"/>
                </a:solidFill>
              </a:rPr>
              <a:t>⇒</a:t>
            </a:r>
            <a:r>
              <a:rPr lang="ja-JP" altLang="en-US" sz="2000" dirty="0" smtClean="0">
                <a:solidFill>
                  <a:srgbClr val="FF0000"/>
                </a:solidFill>
              </a:rPr>
              <a:t>大盛況！</a:t>
            </a:r>
            <a:endParaRPr lang="en-US" altLang="ja-JP" sz="2000" dirty="0" smtClean="0">
              <a:solidFill>
                <a:srgbClr val="FF0000"/>
              </a:solidFill>
            </a:endParaRPr>
          </a:p>
          <a:p>
            <a:pPr marL="0" indent="0">
              <a:buNone/>
            </a:pPr>
            <a:r>
              <a:rPr lang="ja-JP" altLang="en-US" sz="2000" dirty="0">
                <a:solidFill>
                  <a:schemeClr val="tx1"/>
                </a:solidFill>
              </a:rPr>
              <a:t>・地域の方の利用と共に、他のＮＰＯのスタッフの休息場ともなっている。</a:t>
            </a:r>
          </a:p>
          <a:p>
            <a:pPr marL="0" indent="0">
              <a:buNone/>
            </a:pPr>
            <a:endParaRPr kumimoji="1" lang="ja-JP" altLang="en-US" sz="2000" dirty="0">
              <a:solidFill>
                <a:schemeClr val="tx1"/>
              </a:solidFill>
            </a:endParaRPr>
          </a:p>
        </p:txBody>
      </p:sp>
      <p:sp>
        <p:nvSpPr>
          <p:cNvPr id="5" name="テキスト プレースホルダー 4"/>
          <p:cNvSpPr>
            <a:spLocks noGrp="1"/>
          </p:cNvSpPr>
          <p:nvPr>
            <p:ph type="body" sz="quarter" idx="3"/>
          </p:nvPr>
        </p:nvSpPr>
        <p:spPr>
          <a:xfrm>
            <a:off x="4644008" y="1340768"/>
            <a:ext cx="4041775" cy="453727"/>
          </a:xfrm>
        </p:spPr>
        <p:txBody>
          <a:bodyPr>
            <a:normAutofit lnSpcReduction="10000"/>
          </a:bodyPr>
          <a:lstStyle/>
          <a:p>
            <a:pPr algn="ctr"/>
            <a:r>
              <a:rPr kumimoji="1" lang="ja-JP" altLang="en-US" u="sng" dirty="0" smtClean="0">
                <a:solidFill>
                  <a:schemeClr val="tx1"/>
                </a:solidFill>
              </a:rPr>
              <a:t>今後</a:t>
            </a:r>
            <a:endParaRPr kumimoji="1" lang="ja-JP" altLang="en-US" u="sng" dirty="0">
              <a:solidFill>
                <a:schemeClr val="tx1"/>
              </a:solidFill>
            </a:endParaRPr>
          </a:p>
        </p:txBody>
      </p:sp>
      <p:sp>
        <p:nvSpPr>
          <p:cNvPr id="6" name="コンテンツ プレースホルダー 5"/>
          <p:cNvSpPr>
            <a:spLocks noGrp="1"/>
          </p:cNvSpPr>
          <p:nvPr>
            <p:ph sz="quarter" idx="4"/>
          </p:nvPr>
        </p:nvSpPr>
        <p:spPr>
          <a:xfrm>
            <a:off x="4645027" y="1844824"/>
            <a:ext cx="4041775" cy="4513134"/>
          </a:xfrm>
          <a:ln>
            <a:solidFill>
              <a:schemeClr val="tx1"/>
            </a:solidFill>
          </a:ln>
        </p:spPr>
        <p:txBody>
          <a:bodyPr>
            <a:normAutofit/>
          </a:bodyPr>
          <a:lstStyle/>
          <a:p>
            <a:pPr marL="0" indent="0">
              <a:buNone/>
            </a:pPr>
            <a:r>
              <a:rPr lang="ja-JP" altLang="en-US" sz="2000" dirty="0" smtClean="0">
                <a:solidFill>
                  <a:schemeClr val="tx1"/>
                </a:solidFill>
              </a:rPr>
              <a:t>・手芸などで協力をしたいとの声も頂いているので、定期的なものとして入れていく。</a:t>
            </a:r>
            <a:endParaRPr lang="en-US" altLang="ja-JP" sz="2000" dirty="0" smtClean="0">
              <a:solidFill>
                <a:schemeClr val="tx1"/>
              </a:solidFill>
            </a:endParaRPr>
          </a:p>
          <a:p>
            <a:pPr marL="0" indent="0">
              <a:buNone/>
            </a:pPr>
            <a:r>
              <a:rPr lang="ja-JP" altLang="en-US" sz="2000" dirty="0" smtClean="0">
                <a:solidFill>
                  <a:schemeClr val="tx1"/>
                </a:solidFill>
              </a:rPr>
              <a:t>・お茶のみとお話だけでなく、何かができる場所として認知を広げる必要がある。</a:t>
            </a:r>
            <a:endParaRPr lang="en-US" altLang="ja-JP" sz="2000" dirty="0" smtClean="0">
              <a:solidFill>
                <a:schemeClr val="tx1"/>
              </a:solidFill>
            </a:endParaRPr>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7070" y="4005064"/>
            <a:ext cx="2747797" cy="2060848"/>
          </a:xfrm>
          <a:prstGeom prst="rect">
            <a:avLst/>
          </a:prstGeom>
        </p:spPr>
      </p:pic>
    </p:spTree>
    <p:extLst>
      <p:ext uri="{BB962C8B-B14F-4D97-AF65-F5344CB8AC3E}">
        <p14:creationId xmlns:p14="http://schemas.microsoft.com/office/powerpoint/2010/main" val="40559568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chemeClr val="tx1"/>
                </a:solidFill>
              </a:rPr>
              <a:t>目次</a:t>
            </a:r>
            <a:endParaRPr kumimoji="1" lang="ja-JP" altLang="en-US" dirty="0">
              <a:solidFill>
                <a:schemeClr val="tx1"/>
              </a:solidFill>
            </a:endParaRPr>
          </a:p>
        </p:txBody>
      </p:sp>
      <p:sp>
        <p:nvSpPr>
          <p:cNvPr id="3" name="コンテンツ プレースホルダー 2"/>
          <p:cNvSpPr>
            <a:spLocks noGrp="1"/>
          </p:cNvSpPr>
          <p:nvPr>
            <p:ph idx="1"/>
          </p:nvPr>
        </p:nvSpPr>
        <p:spPr/>
        <p:txBody>
          <a:bodyPr/>
          <a:lstStyle/>
          <a:p>
            <a:pPr marL="0" indent="0">
              <a:buNone/>
            </a:pPr>
            <a:r>
              <a:rPr lang="ja-JP" altLang="en-US" dirty="0" smtClean="0">
                <a:solidFill>
                  <a:schemeClr val="tx1"/>
                </a:solidFill>
              </a:rPr>
              <a:t>①現在の状況</a:t>
            </a:r>
            <a:endParaRPr lang="en-US" altLang="ja-JP" dirty="0" smtClean="0">
              <a:solidFill>
                <a:schemeClr val="tx1"/>
              </a:solidFill>
            </a:endParaRPr>
          </a:p>
          <a:p>
            <a:pPr marL="0" indent="0">
              <a:buNone/>
            </a:pPr>
            <a:r>
              <a:rPr kumimoji="1" lang="ja-JP" altLang="en-US" dirty="0" smtClean="0">
                <a:solidFill>
                  <a:schemeClr val="tx1"/>
                </a:solidFill>
              </a:rPr>
              <a:t>②ボランティア推移</a:t>
            </a:r>
            <a:endParaRPr kumimoji="1" lang="en-US" altLang="ja-JP" dirty="0" smtClean="0">
              <a:solidFill>
                <a:schemeClr val="tx1"/>
              </a:solidFill>
            </a:endParaRPr>
          </a:p>
          <a:p>
            <a:pPr marL="0" indent="0">
              <a:buNone/>
            </a:pPr>
            <a:r>
              <a:rPr lang="ja-JP" altLang="en-US" dirty="0" smtClean="0">
                <a:solidFill>
                  <a:schemeClr val="tx1"/>
                </a:solidFill>
              </a:rPr>
              <a:t>③一年の総括</a:t>
            </a:r>
            <a:endParaRPr lang="en-US" altLang="ja-JP" dirty="0" smtClean="0">
              <a:solidFill>
                <a:schemeClr val="tx1"/>
              </a:solidFill>
            </a:endParaRPr>
          </a:p>
          <a:p>
            <a:pPr marL="0" indent="0">
              <a:buNone/>
            </a:pPr>
            <a:r>
              <a:rPr kumimoji="1" lang="ja-JP" altLang="en-US" dirty="0">
                <a:solidFill>
                  <a:schemeClr val="tx1"/>
                </a:solidFill>
              </a:rPr>
              <a:t>　</a:t>
            </a:r>
            <a:r>
              <a:rPr kumimoji="1" lang="ja-JP" altLang="en-US" dirty="0" smtClean="0">
                <a:solidFill>
                  <a:schemeClr val="tx1"/>
                </a:solidFill>
              </a:rPr>
              <a:t>　①活動</a:t>
            </a:r>
            <a:endParaRPr kumimoji="1" lang="en-US" altLang="ja-JP" dirty="0" smtClean="0">
              <a:solidFill>
                <a:schemeClr val="tx1"/>
              </a:solidFill>
            </a:endParaRPr>
          </a:p>
          <a:p>
            <a:pPr marL="0" indent="0">
              <a:buNone/>
            </a:pPr>
            <a:r>
              <a:rPr lang="ja-JP" altLang="en-US" dirty="0">
                <a:solidFill>
                  <a:schemeClr val="tx1"/>
                </a:solidFill>
              </a:rPr>
              <a:t>　</a:t>
            </a:r>
            <a:r>
              <a:rPr lang="ja-JP" altLang="en-US" dirty="0" smtClean="0">
                <a:solidFill>
                  <a:schemeClr val="tx1"/>
                </a:solidFill>
              </a:rPr>
              <a:t>　②連携</a:t>
            </a:r>
            <a:endParaRPr lang="en-US" altLang="ja-JP" dirty="0" smtClean="0">
              <a:solidFill>
                <a:schemeClr val="tx1"/>
              </a:solidFill>
            </a:endParaRPr>
          </a:p>
          <a:p>
            <a:pPr marL="0" indent="0">
              <a:buNone/>
            </a:pPr>
            <a:r>
              <a:rPr kumimoji="1" lang="ja-JP" altLang="en-US" dirty="0">
                <a:solidFill>
                  <a:schemeClr val="tx1"/>
                </a:solidFill>
              </a:rPr>
              <a:t>　</a:t>
            </a:r>
            <a:r>
              <a:rPr kumimoji="1" lang="ja-JP" altLang="en-US" dirty="0" smtClean="0">
                <a:solidFill>
                  <a:schemeClr val="tx1"/>
                </a:solidFill>
              </a:rPr>
              <a:t>　③ベース</a:t>
            </a:r>
            <a:endParaRPr kumimoji="1" lang="en-US" altLang="ja-JP" dirty="0" smtClean="0">
              <a:solidFill>
                <a:schemeClr val="tx1"/>
              </a:solidFill>
            </a:endParaRPr>
          </a:p>
          <a:p>
            <a:pPr marL="0" indent="0">
              <a:buNone/>
            </a:pPr>
            <a:endParaRPr kumimoji="1" lang="ja-JP" altLang="en-US"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4088" y="3429000"/>
            <a:ext cx="3131840" cy="2852936"/>
          </a:xfrm>
          <a:prstGeom prst="rect">
            <a:avLst/>
          </a:prstGeom>
        </p:spPr>
      </p:pic>
    </p:spTree>
    <p:extLst>
      <p:ext uri="{BB962C8B-B14F-4D97-AF65-F5344CB8AC3E}">
        <p14:creationId xmlns:p14="http://schemas.microsoft.com/office/powerpoint/2010/main" val="159697036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620688"/>
            <a:ext cx="8229600" cy="571496"/>
          </a:xfrm>
        </p:spPr>
        <p:txBody>
          <a:bodyPr>
            <a:normAutofit fontScale="90000"/>
          </a:bodyPr>
          <a:lstStyle/>
          <a:p>
            <a:r>
              <a:rPr kumimoji="1" lang="ja-JP" altLang="en-US" u="sng" dirty="0" smtClean="0">
                <a:solidFill>
                  <a:schemeClr val="tx1"/>
                </a:solidFill>
              </a:rPr>
              <a:t>仮設訪問</a:t>
            </a:r>
            <a:endParaRPr kumimoji="1" lang="ja-JP" altLang="en-US" u="sng" dirty="0">
              <a:solidFill>
                <a:schemeClr val="tx1"/>
              </a:solidFill>
            </a:endParaRPr>
          </a:p>
        </p:txBody>
      </p:sp>
      <p:sp>
        <p:nvSpPr>
          <p:cNvPr id="3" name="テキスト プレースホルダー 2"/>
          <p:cNvSpPr>
            <a:spLocks noGrp="1"/>
          </p:cNvSpPr>
          <p:nvPr>
            <p:ph type="body" idx="1"/>
          </p:nvPr>
        </p:nvSpPr>
        <p:spPr>
          <a:xfrm>
            <a:off x="467544" y="1340768"/>
            <a:ext cx="4040188" cy="453727"/>
          </a:xfrm>
        </p:spPr>
        <p:txBody>
          <a:bodyPr>
            <a:normAutofit lnSpcReduction="10000"/>
          </a:bodyPr>
          <a:lstStyle/>
          <a:p>
            <a:pPr algn="ctr"/>
            <a:r>
              <a:rPr kumimoji="1" lang="ja-JP" altLang="en-US" u="sng" dirty="0" smtClean="0">
                <a:solidFill>
                  <a:schemeClr val="tx1"/>
                </a:solidFill>
              </a:rPr>
              <a:t>現在</a:t>
            </a:r>
            <a:endParaRPr kumimoji="1" lang="ja-JP" altLang="en-US" u="sng" dirty="0">
              <a:solidFill>
                <a:schemeClr val="tx1"/>
              </a:solidFill>
            </a:endParaRPr>
          </a:p>
        </p:txBody>
      </p:sp>
      <p:sp>
        <p:nvSpPr>
          <p:cNvPr id="4" name="コンテンツ プレースホルダー 3"/>
          <p:cNvSpPr>
            <a:spLocks noGrp="1"/>
          </p:cNvSpPr>
          <p:nvPr>
            <p:ph sz="half" idx="2"/>
          </p:nvPr>
        </p:nvSpPr>
        <p:spPr>
          <a:xfrm>
            <a:off x="457200" y="1844824"/>
            <a:ext cx="4040188" cy="4513134"/>
          </a:xfrm>
          <a:ln>
            <a:solidFill>
              <a:schemeClr val="tx1"/>
            </a:solidFill>
          </a:ln>
        </p:spPr>
        <p:txBody>
          <a:bodyPr>
            <a:normAutofit/>
          </a:bodyPr>
          <a:lstStyle/>
          <a:p>
            <a:pPr marL="0" indent="0">
              <a:buNone/>
            </a:pPr>
            <a:r>
              <a:rPr kumimoji="1" lang="ja-JP" altLang="en-US" sz="2000" dirty="0" smtClean="0">
                <a:solidFill>
                  <a:schemeClr val="tx1"/>
                </a:solidFill>
              </a:rPr>
              <a:t>・定期訪問　３仮設</a:t>
            </a:r>
            <a:endParaRPr kumimoji="1" lang="en-US" altLang="ja-JP" sz="2000" dirty="0" smtClean="0">
              <a:solidFill>
                <a:schemeClr val="tx1"/>
              </a:solidFill>
            </a:endParaRPr>
          </a:p>
          <a:p>
            <a:pPr marL="0" indent="0">
              <a:buNone/>
            </a:pPr>
            <a:r>
              <a:rPr lang="ja-JP" altLang="en-US" sz="2000" dirty="0" smtClean="0">
                <a:solidFill>
                  <a:schemeClr val="tx1"/>
                </a:solidFill>
              </a:rPr>
              <a:t>・不定期訪問　２仮設</a:t>
            </a:r>
            <a:endParaRPr lang="en-US" altLang="ja-JP" sz="2000" dirty="0" smtClean="0">
              <a:solidFill>
                <a:schemeClr val="tx1"/>
              </a:solidFill>
            </a:endParaRPr>
          </a:p>
          <a:p>
            <a:pPr marL="0" indent="0">
              <a:buNone/>
            </a:pPr>
            <a:endParaRPr kumimoji="1" lang="en-US" altLang="ja-JP" sz="2000" dirty="0">
              <a:solidFill>
                <a:schemeClr val="tx1"/>
              </a:solidFill>
            </a:endParaRPr>
          </a:p>
          <a:p>
            <a:pPr marL="0" indent="0">
              <a:buNone/>
            </a:pPr>
            <a:r>
              <a:rPr lang="ja-JP" altLang="en-US" sz="2000" dirty="0" smtClean="0">
                <a:solidFill>
                  <a:schemeClr val="tx1"/>
                </a:solidFill>
              </a:rPr>
              <a:t>・たこ焼き、足湯、ハンドマッサージでの訪問</a:t>
            </a:r>
            <a:endParaRPr lang="en-US" altLang="ja-JP" sz="2000" dirty="0" smtClean="0">
              <a:solidFill>
                <a:schemeClr val="tx1"/>
              </a:solidFill>
            </a:endParaRPr>
          </a:p>
          <a:p>
            <a:pPr marL="0" indent="0">
              <a:buNone/>
            </a:pPr>
            <a:r>
              <a:rPr kumimoji="1" lang="ja-JP" altLang="en-US" sz="2000" dirty="0" smtClean="0">
                <a:solidFill>
                  <a:schemeClr val="tx1"/>
                </a:solidFill>
              </a:rPr>
              <a:t>・傾聴という意味での訪問はしていない。</a:t>
            </a:r>
            <a:endParaRPr kumimoji="1" lang="en-US" altLang="ja-JP" sz="2000" dirty="0" smtClean="0">
              <a:solidFill>
                <a:schemeClr val="tx1"/>
              </a:solidFill>
            </a:endParaRPr>
          </a:p>
          <a:p>
            <a:pPr marL="0" indent="0">
              <a:buNone/>
            </a:pPr>
            <a:r>
              <a:rPr kumimoji="1" lang="ja-JP" altLang="en-US" sz="2000" dirty="0" smtClean="0">
                <a:solidFill>
                  <a:schemeClr val="tx1"/>
                </a:solidFill>
              </a:rPr>
              <a:t>・集会所でのお茶会の時に気になった方の元に、後日個別で訪問</a:t>
            </a:r>
            <a:endParaRPr kumimoji="1" lang="en-US" altLang="ja-JP" sz="2000" dirty="0" smtClean="0">
              <a:solidFill>
                <a:schemeClr val="tx1"/>
              </a:solidFill>
            </a:endParaRPr>
          </a:p>
          <a:p>
            <a:pPr marL="0" indent="0">
              <a:buNone/>
            </a:pPr>
            <a:r>
              <a:rPr kumimoji="1" lang="ja-JP" altLang="en-US" sz="2000" dirty="0" smtClean="0">
                <a:solidFill>
                  <a:schemeClr val="tx1"/>
                </a:solidFill>
              </a:rPr>
              <a:t>するようにしている。</a:t>
            </a:r>
            <a:endParaRPr kumimoji="1" lang="en-US" altLang="ja-JP" sz="2000" dirty="0" smtClean="0">
              <a:solidFill>
                <a:schemeClr val="tx1"/>
              </a:solidFill>
            </a:endParaRPr>
          </a:p>
          <a:p>
            <a:pPr marL="0" indent="0">
              <a:buNone/>
            </a:pPr>
            <a:endParaRPr kumimoji="1" lang="ja-JP" altLang="en-US" sz="1800" dirty="0"/>
          </a:p>
        </p:txBody>
      </p:sp>
      <p:sp>
        <p:nvSpPr>
          <p:cNvPr id="5" name="テキスト プレースホルダー 4"/>
          <p:cNvSpPr>
            <a:spLocks noGrp="1"/>
          </p:cNvSpPr>
          <p:nvPr>
            <p:ph type="body" sz="quarter" idx="3"/>
          </p:nvPr>
        </p:nvSpPr>
        <p:spPr>
          <a:xfrm>
            <a:off x="4644008" y="1340768"/>
            <a:ext cx="4041775" cy="453727"/>
          </a:xfrm>
        </p:spPr>
        <p:txBody>
          <a:bodyPr>
            <a:normAutofit lnSpcReduction="10000"/>
          </a:bodyPr>
          <a:lstStyle/>
          <a:p>
            <a:pPr algn="ctr"/>
            <a:r>
              <a:rPr kumimoji="1" lang="ja-JP" altLang="en-US" u="sng" dirty="0" smtClean="0">
                <a:solidFill>
                  <a:schemeClr val="tx1"/>
                </a:solidFill>
              </a:rPr>
              <a:t>今後</a:t>
            </a:r>
            <a:endParaRPr kumimoji="1" lang="ja-JP" altLang="en-US" u="sng" dirty="0">
              <a:solidFill>
                <a:schemeClr val="tx1"/>
              </a:solidFill>
            </a:endParaRPr>
          </a:p>
        </p:txBody>
      </p:sp>
      <p:sp>
        <p:nvSpPr>
          <p:cNvPr id="6" name="コンテンツ プレースホルダー 5"/>
          <p:cNvSpPr>
            <a:spLocks noGrp="1"/>
          </p:cNvSpPr>
          <p:nvPr>
            <p:ph sz="quarter" idx="4"/>
          </p:nvPr>
        </p:nvSpPr>
        <p:spPr>
          <a:xfrm>
            <a:off x="4645027" y="1844824"/>
            <a:ext cx="4041775" cy="4513134"/>
          </a:xfrm>
          <a:ln>
            <a:solidFill>
              <a:schemeClr val="tx1"/>
            </a:solidFill>
          </a:ln>
        </p:spPr>
        <p:txBody>
          <a:bodyPr>
            <a:normAutofit/>
          </a:bodyPr>
          <a:lstStyle/>
          <a:p>
            <a:pPr marL="0" indent="0">
              <a:buNone/>
            </a:pPr>
            <a:r>
              <a:rPr lang="ja-JP" altLang="en-US" sz="2000" dirty="0" smtClean="0">
                <a:solidFill>
                  <a:schemeClr val="tx1"/>
                </a:solidFill>
              </a:rPr>
              <a:t>・</a:t>
            </a:r>
            <a:r>
              <a:rPr lang="ja-JP" altLang="en-US" sz="2000" dirty="0">
                <a:solidFill>
                  <a:schemeClr val="tx1"/>
                </a:solidFill>
              </a:rPr>
              <a:t>撤退する団体が行っていたお茶会を、引き継げる範囲で引き継いで、仮設でのお茶会を増やす。</a:t>
            </a:r>
            <a:endParaRPr lang="en-US" altLang="ja-JP" sz="2000" dirty="0">
              <a:solidFill>
                <a:schemeClr val="tx1"/>
              </a:solidFill>
            </a:endParaRPr>
          </a:p>
          <a:p>
            <a:pPr marL="0" indent="0">
              <a:buNone/>
            </a:pPr>
            <a:r>
              <a:rPr lang="ja-JP" altLang="en-US" sz="2000" dirty="0">
                <a:solidFill>
                  <a:schemeClr val="tx1"/>
                </a:solidFill>
              </a:rPr>
              <a:t>・ボランティアとスタッフとで訪問し、お茶会をボランティアに任せて、スタッフは仮設内の個別訪問ができるような仕組み作りをしていく。</a:t>
            </a:r>
            <a:endParaRPr lang="en-US" altLang="ja-JP" sz="2000" dirty="0">
              <a:solidFill>
                <a:schemeClr val="tx1"/>
              </a:solidFill>
            </a:endParaRPr>
          </a:p>
          <a:p>
            <a:pPr marL="0" indent="0">
              <a:buNone/>
            </a:pPr>
            <a:r>
              <a:rPr lang="ja-JP" altLang="en-US" sz="2000" dirty="0">
                <a:solidFill>
                  <a:schemeClr val="tx1"/>
                </a:solidFill>
              </a:rPr>
              <a:t>・住民の方のみでなく、支援員のサポートも必要</a:t>
            </a:r>
          </a:p>
          <a:p>
            <a:pPr marL="0" indent="0">
              <a:buNone/>
            </a:pPr>
            <a:endParaRPr kumimoji="1" lang="ja-JP" altLang="en-US" sz="2000" dirty="0">
              <a:solidFill>
                <a:schemeClr val="tx1"/>
              </a:solidFill>
            </a:endParaRPr>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216" y="5013176"/>
            <a:ext cx="2160240" cy="1280930"/>
          </a:xfrm>
          <a:prstGeom prst="rect">
            <a:avLst/>
          </a:prstGeom>
        </p:spPr>
      </p:pic>
    </p:spTree>
    <p:extLst>
      <p:ext uri="{BB962C8B-B14F-4D97-AF65-F5344CB8AC3E}">
        <p14:creationId xmlns:p14="http://schemas.microsoft.com/office/powerpoint/2010/main" val="218002520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548680"/>
            <a:ext cx="8229600" cy="571496"/>
          </a:xfrm>
        </p:spPr>
        <p:txBody>
          <a:bodyPr>
            <a:normAutofit fontScale="90000"/>
          </a:bodyPr>
          <a:lstStyle/>
          <a:p>
            <a:r>
              <a:rPr kumimoji="1" lang="ja-JP" altLang="en-US" b="1" u="sng" dirty="0" smtClean="0">
                <a:solidFill>
                  <a:schemeClr val="tx1"/>
                </a:solidFill>
              </a:rPr>
              <a:t>在宅訪問</a:t>
            </a:r>
            <a:endParaRPr kumimoji="1" lang="ja-JP" altLang="en-US" b="1" u="sng" dirty="0">
              <a:solidFill>
                <a:schemeClr val="tx1"/>
              </a:solidFill>
            </a:endParaRPr>
          </a:p>
        </p:txBody>
      </p:sp>
      <p:sp>
        <p:nvSpPr>
          <p:cNvPr id="3" name="テキスト プレースホルダー 2"/>
          <p:cNvSpPr>
            <a:spLocks noGrp="1"/>
          </p:cNvSpPr>
          <p:nvPr>
            <p:ph type="body" idx="1"/>
          </p:nvPr>
        </p:nvSpPr>
        <p:spPr>
          <a:xfrm>
            <a:off x="457200" y="1535113"/>
            <a:ext cx="4040188" cy="453727"/>
          </a:xfrm>
        </p:spPr>
        <p:txBody>
          <a:bodyPr>
            <a:normAutofit lnSpcReduction="10000"/>
          </a:bodyPr>
          <a:lstStyle/>
          <a:p>
            <a:pPr algn="ctr"/>
            <a:r>
              <a:rPr kumimoji="1" lang="ja-JP" altLang="en-US" u="sng" dirty="0" smtClean="0">
                <a:solidFill>
                  <a:schemeClr val="tx1"/>
                </a:solidFill>
              </a:rPr>
              <a:t>現在</a:t>
            </a:r>
            <a:endParaRPr kumimoji="1" lang="en-US" altLang="ja-JP" u="sng" dirty="0" smtClean="0">
              <a:solidFill>
                <a:schemeClr val="tx1"/>
              </a:solidFill>
            </a:endParaRPr>
          </a:p>
        </p:txBody>
      </p:sp>
      <p:sp>
        <p:nvSpPr>
          <p:cNvPr id="4" name="コンテンツ プレースホルダー 3"/>
          <p:cNvSpPr>
            <a:spLocks noGrp="1"/>
          </p:cNvSpPr>
          <p:nvPr>
            <p:ph sz="half" idx="2"/>
          </p:nvPr>
        </p:nvSpPr>
        <p:spPr>
          <a:ln>
            <a:solidFill>
              <a:schemeClr val="tx1"/>
            </a:solidFill>
          </a:ln>
        </p:spPr>
        <p:txBody>
          <a:bodyPr>
            <a:normAutofit/>
          </a:bodyPr>
          <a:lstStyle/>
          <a:p>
            <a:pPr marL="0" indent="0">
              <a:buNone/>
            </a:pPr>
            <a:r>
              <a:rPr kumimoji="1" lang="ja-JP" altLang="en-US" sz="2000" dirty="0" smtClean="0">
                <a:solidFill>
                  <a:schemeClr val="tx1"/>
                </a:solidFill>
              </a:rPr>
              <a:t>・みなし仮設と在宅被災者含め</a:t>
            </a:r>
            <a:endParaRPr kumimoji="1" lang="en-US" altLang="ja-JP" sz="2000" dirty="0" smtClean="0">
              <a:solidFill>
                <a:schemeClr val="tx1"/>
              </a:solidFill>
            </a:endParaRPr>
          </a:p>
          <a:p>
            <a:pPr marL="0" indent="0" algn="ctr">
              <a:buNone/>
            </a:pPr>
            <a:r>
              <a:rPr lang="ja-JP" altLang="en-US" sz="2000" dirty="0" smtClean="0">
                <a:solidFill>
                  <a:schemeClr val="tx1"/>
                </a:solidFill>
              </a:rPr>
              <a:t>約５７件</a:t>
            </a:r>
            <a:endParaRPr lang="en-US" altLang="ja-JP" sz="2000" dirty="0" smtClean="0">
              <a:solidFill>
                <a:schemeClr val="tx1"/>
              </a:solidFill>
            </a:endParaRPr>
          </a:p>
          <a:p>
            <a:pPr marL="0" indent="0" algn="ctr">
              <a:buNone/>
            </a:pPr>
            <a:endParaRPr lang="en-US" altLang="ja-JP" sz="2000" dirty="0" smtClean="0">
              <a:solidFill>
                <a:schemeClr val="tx1"/>
              </a:solidFill>
            </a:endParaRPr>
          </a:p>
          <a:p>
            <a:pPr marL="0" indent="0">
              <a:buNone/>
            </a:pPr>
            <a:r>
              <a:rPr kumimoji="1" lang="ja-JP" altLang="en-US" sz="2000" dirty="0" smtClean="0">
                <a:solidFill>
                  <a:schemeClr val="tx1"/>
                </a:solidFill>
              </a:rPr>
              <a:t>・みなし仮設では、足湯・ハンドマッサージを行いながら、お茶会</a:t>
            </a:r>
            <a:endParaRPr kumimoji="1" lang="en-US" altLang="ja-JP" sz="2000" dirty="0" smtClean="0">
              <a:solidFill>
                <a:schemeClr val="tx1"/>
              </a:solidFill>
            </a:endParaRPr>
          </a:p>
          <a:p>
            <a:pPr marL="0" indent="0">
              <a:buNone/>
            </a:pPr>
            <a:r>
              <a:rPr lang="ja-JP" altLang="en-US" sz="2000" dirty="0" smtClean="0">
                <a:solidFill>
                  <a:schemeClr val="tx1"/>
                </a:solidFill>
              </a:rPr>
              <a:t>・在宅被災者の所へは、見守り活動を行いながらニーズ聞き</a:t>
            </a:r>
            <a:endParaRPr lang="en-US" altLang="ja-JP" sz="2000" dirty="0" smtClean="0">
              <a:solidFill>
                <a:schemeClr val="tx1"/>
              </a:solidFill>
            </a:endParaRPr>
          </a:p>
          <a:p>
            <a:pPr marL="0" indent="0">
              <a:buNone/>
            </a:pPr>
            <a:r>
              <a:rPr kumimoji="1" lang="ja-JP" altLang="en-US" sz="2000" dirty="0" smtClean="0">
                <a:solidFill>
                  <a:schemeClr val="tx1"/>
                </a:solidFill>
              </a:rPr>
              <a:t>・在宅被災者のみではなく、生活弱者や支援の行き届いていなかった地域へも訪問</a:t>
            </a:r>
            <a:endParaRPr kumimoji="1" lang="ja-JP" altLang="en-US" sz="2000" dirty="0">
              <a:solidFill>
                <a:schemeClr val="tx1"/>
              </a:solidFill>
            </a:endParaRPr>
          </a:p>
        </p:txBody>
      </p:sp>
      <p:sp>
        <p:nvSpPr>
          <p:cNvPr id="5" name="テキスト プレースホルダー 4"/>
          <p:cNvSpPr>
            <a:spLocks noGrp="1"/>
          </p:cNvSpPr>
          <p:nvPr>
            <p:ph type="body" sz="quarter" idx="3"/>
          </p:nvPr>
        </p:nvSpPr>
        <p:spPr>
          <a:xfrm>
            <a:off x="4645025" y="1535113"/>
            <a:ext cx="4041775" cy="453727"/>
          </a:xfrm>
        </p:spPr>
        <p:txBody>
          <a:bodyPr>
            <a:normAutofit lnSpcReduction="10000"/>
          </a:bodyPr>
          <a:lstStyle/>
          <a:p>
            <a:pPr algn="ctr"/>
            <a:r>
              <a:rPr kumimoji="1" lang="ja-JP" altLang="en-US" u="sng" dirty="0" smtClean="0">
                <a:solidFill>
                  <a:schemeClr val="tx1"/>
                </a:solidFill>
              </a:rPr>
              <a:t>今後</a:t>
            </a:r>
            <a:endParaRPr kumimoji="1" lang="ja-JP" altLang="en-US" u="sng" dirty="0">
              <a:solidFill>
                <a:schemeClr val="tx1"/>
              </a:solidFill>
            </a:endParaRPr>
          </a:p>
        </p:txBody>
      </p:sp>
      <p:sp>
        <p:nvSpPr>
          <p:cNvPr id="6" name="コンテンツ プレースホルダー 5"/>
          <p:cNvSpPr>
            <a:spLocks noGrp="1"/>
          </p:cNvSpPr>
          <p:nvPr>
            <p:ph sz="quarter" idx="4"/>
          </p:nvPr>
        </p:nvSpPr>
        <p:spPr>
          <a:ln>
            <a:solidFill>
              <a:schemeClr val="tx1"/>
            </a:solidFill>
          </a:ln>
        </p:spPr>
        <p:txBody>
          <a:bodyPr>
            <a:normAutofit/>
          </a:bodyPr>
          <a:lstStyle/>
          <a:p>
            <a:pPr marL="0" indent="0">
              <a:buNone/>
            </a:pPr>
            <a:r>
              <a:rPr kumimoji="1" lang="ja-JP" altLang="en-US" sz="2000" dirty="0" smtClean="0">
                <a:solidFill>
                  <a:schemeClr val="tx1"/>
                </a:solidFill>
              </a:rPr>
              <a:t>・被災者をはじめ、困っている人への定期的な訪問の定着化</a:t>
            </a:r>
            <a:endParaRPr kumimoji="1" lang="en-US" altLang="ja-JP" sz="2000" dirty="0" smtClean="0">
              <a:solidFill>
                <a:schemeClr val="tx1"/>
              </a:solidFill>
            </a:endParaRPr>
          </a:p>
          <a:p>
            <a:pPr marL="0" indent="0">
              <a:buNone/>
            </a:pPr>
            <a:r>
              <a:rPr lang="ja-JP" altLang="en-US" sz="2000" dirty="0" smtClean="0">
                <a:solidFill>
                  <a:schemeClr val="tx1"/>
                </a:solidFill>
              </a:rPr>
              <a:t>・スタッフ間で、情報の共有ができるような体制作り</a:t>
            </a:r>
            <a:endParaRPr lang="en-US" altLang="ja-JP" sz="2000" dirty="0" smtClean="0">
              <a:solidFill>
                <a:schemeClr val="tx1"/>
              </a:solidFill>
            </a:endParaRPr>
          </a:p>
          <a:p>
            <a:pPr marL="0" indent="0">
              <a:buNone/>
            </a:pPr>
            <a:r>
              <a:rPr kumimoji="1" lang="ja-JP" altLang="en-US" sz="2000" dirty="0" smtClean="0">
                <a:solidFill>
                  <a:schemeClr val="tx1"/>
                </a:solidFill>
              </a:rPr>
              <a:t>・仮設住宅から出られた方への訪問</a:t>
            </a:r>
            <a:endParaRPr kumimoji="1" lang="en-US" altLang="ja-JP" sz="2000" dirty="0" smtClean="0">
              <a:solidFill>
                <a:schemeClr val="tx1"/>
              </a:solidFill>
            </a:endParaRPr>
          </a:p>
          <a:p>
            <a:pPr marL="0" indent="0">
              <a:buNone/>
            </a:pPr>
            <a:r>
              <a:rPr lang="ja-JP" altLang="en-US" sz="2000" dirty="0" smtClean="0">
                <a:solidFill>
                  <a:schemeClr val="tx1"/>
                </a:solidFill>
              </a:rPr>
              <a:t>・在宅訪問から出てくる要望への対応</a:t>
            </a:r>
            <a:endParaRPr kumimoji="1" lang="ja-JP" altLang="en-US" sz="2000" dirty="0">
              <a:solidFill>
                <a:schemeClr val="tx1"/>
              </a:solidFill>
            </a:endParaRPr>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4797152"/>
            <a:ext cx="1979712" cy="1484784"/>
          </a:xfrm>
          <a:prstGeom prst="rect">
            <a:avLst/>
          </a:prstGeom>
        </p:spPr>
      </p:pic>
    </p:spTree>
    <p:extLst>
      <p:ext uri="{BB962C8B-B14F-4D97-AF65-F5344CB8AC3E}">
        <p14:creationId xmlns:p14="http://schemas.microsoft.com/office/powerpoint/2010/main" val="299789662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620688"/>
            <a:ext cx="8229600" cy="571496"/>
          </a:xfrm>
        </p:spPr>
        <p:txBody>
          <a:bodyPr>
            <a:normAutofit fontScale="90000"/>
          </a:bodyPr>
          <a:lstStyle/>
          <a:p>
            <a:r>
              <a:rPr kumimoji="1" lang="ja-JP" altLang="en-US" u="sng" dirty="0" smtClean="0">
                <a:solidFill>
                  <a:schemeClr val="tx1"/>
                </a:solidFill>
              </a:rPr>
              <a:t>子育て支援</a:t>
            </a:r>
            <a:endParaRPr kumimoji="1" lang="ja-JP" altLang="en-US" u="sng" dirty="0">
              <a:solidFill>
                <a:schemeClr val="tx1"/>
              </a:solidFill>
            </a:endParaRPr>
          </a:p>
        </p:txBody>
      </p:sp>
      <p:sp>
        <p:nvSpPr>
          <p:cNvPr id="3" name="テキスト プレースホルダー 2"/>
          <p:cNvSpPr>
            <a:spLocks noGrp="1"/>
          </p:cNvSpPr>
          <p:nvPr>
            <p:ph type="body" idx="1"/>
          </p:nvPr>
        </p:nvSpPr>
        <p:spPr>
          <a:xfrm>
            <a:off x="467544" y="1340768"/>
            <a:ext cx="4040188" cy="453727"/>
          </a:xfrm>
        </p:spPr>
        <p:txBody>
          <a:bodyPr>
            <a:normAutofit lnSpcReduction="10000"/>
          </a:bodyPr>
          <a:lstStyle/>
          <a:p>
            <a:pPr algn="ctr"/>
            <a:r>
              <a:rPr kumimoji="1" lang="ja-JP" altLang="en-US" u="sng" dirty="0" smtClean="0">
                <a:solidFill>
                  <a:schemeClr val="tx1"/>
                </a:solidFill>
              </a:rPr>
              <a:t>現在</a:t>
            </a:r>
            <a:endParaRPr kumimoji="1" lang="ja-JP" altLang="en-US" u="sng" dirty="0">
              <a:solidFill>
                <a:schemeClr val="tx1"/>
              </a:solidFill>
            </a:endParaRPr>
          </a:p>
        </p:txBody>
      </p:sp>
      <p:sp>
        <p:nvSpPr>
          <p:cNvPr id="4" name="コンテンツ プレースホルダー 3"/>
          <p:cNvSpPr>
            <a:spLocks noGrp="1"/>
          </p:cNvSpPr>
          <p:nvPr>
            <p:ph sz="half" idx="2"/>
          </p:nvPr>
        </p:nvSpPr>
        <p:spPr>
          <a:xfrm>
            <a:off x="457200" y="1844824"/>
            <a:ext cx="4040188" cy="4513134"/>
          </a:xfrm>
          <a:ln>
            <a:solidFill>
              <a:schemeClr val="tx1"/>
            </a:solidFill>
          </a:ln>
        </p:spPr>
        <p:txBody>
          <a:bodyPr>
            <a:normAutofit/>
          </a:bodyPr>
          <a:lstStyle/>
          <a:p>
            <a:pPr marL="0" indent="0">
              <a:buNone/>
            </a:pPr>
            <a:r>
              <a:rPr kumimoji="1" lang="ja-JP" altLang="en-US" sz="2000" dirty="0" smtClean="0">
                <a:solidFill>
                  <a:schemeClr val="tx1"/>
                </a:solidFill>
              </a:rPr>
              <a:t>・月２回、助産師の立ち上げた「まま＆ベビーサロン」へ協力</a:t>
            </a:r>
            <a:endParaRPr kumimoji="1" lang="en-US" altLang="ja-JP" sz="2000" dirty="0" smtClean="0">
              <a:solidFill>
                <a:schemeClr val="tx1"/>
              </a:solidFill>
            </a:endParaRPr>
          </a:p>
          <a:p>
            <a:pPr marL="0" indent="0">
              <a:buNone/>
            </a:pPr>
            <a:r>
              <a:rPr lang="ja-JP" altLang="en-US" sz="2000" dirty="0" smtClean="0">
                <a:solidFill>
                  <a:schemeClr val="tx1"/>
                </a:solidFill>
              </a:rPr>
              <a:t>⇒妊婦から１歳６か月の子供を持つ親子対象</a:t>
            </a:r>
            <a:endParaRPr lang="en-US" altLang="ja-JP" sz="2000" dirty="0" smtClean="0">
              <a:solidFill>
                <a:schemeClr val="tx1"/>
              </a:solidFill>
            </a:endParaRPr>
          </a:p>
          <a:p>
            <a:pPr marL="0" indent="0">
              <a:buNone/>
            </a:pPr>
            <a:endParaRPr kumimoji="1" lang="en-US" altLang="ja-JP" sz="2000" dirty="0" smtClean="0">
              <a:solidFill>
                <a:schemeClr val="tx1"/>
              </a:solidFill>
            </a:endParaRPr>
          </a:p>
          <a:p>
            <a:pPr marL="0" indent="0">
              <a:buNone/>
            </a:pPr>
            <a:r>
              <a:rPr lang="ja-JP" altLang="en-US" sz="2000" dirty="0" smtClean="0">
                <a:solidFill>
                  <a:schemeClr val="tx1"/>
                </a:solidFill>
              </a:rPr>
              <a:t>・小中学生の長期休みに仮設住宅で学習支援</a:t>
            </a:r>
            <a:endParaRPr lang="en-US" altLang="ja-JP" sz="2000" dirty="0" smtClean="0">
              <a:solidFill>
                <a:schemeClr val="tx1"/>
              </a:solidFill>
            </a:endParaRPr>
          </a:p>
          <a:p>
            <a:pPr marL="0" indent="0">
              <a:buNone/>
            </a:pPr>
            <a:endParaRPr kumimoji="1" lang="en-US" altLang="ja-JP" sz="2000" dirty="0" smtClean="0">
              <a:solidFill>
                <a:schemeClr val="tx1"/>
              </a:solidFill>
            </a:endParaRPr>
          </a:p>
          <a:p>
            <a:pPr marL="0" indent="0">
              <a:buNone/>
            </a:pPr>
            <a:r>
              <a:rPr lang="ja-JP" altLang="en-US" sz="2000" dirty="0" smtClean="0">
                <a:solidFill>
                  <a:schemeClr val="tx1"/>
                </a:solidFill>
              </a:rPr>
              <a:t>・映画の上映会などの娯楽提供</a:t>
            </a:r>
            <a:endParaRPr kumimoji="1" lang="en-US" altLang="ja-JP" sz="2000" dirty="0" smtClean="0">
              <a:solidFill>
                <a:schemeClr val="tx1"/>
              </a:solidFill>
            </a:endParaRPr>
          </a:p>
          <a:p>
            <a:pPr marL="0" indent="0">
              <a:buNone/>
            </a:pPr>
            <a:endParaRPr kumimoji="1" lang="ja-JP" altLang="en-US" sz="1800" dirty="0"/>
          </a:p>
        </p:txBody>
      </p:sp>
      <p:sp>
        <p:nvSpPr>
          <p:cNvPr id="5" name="テキスト プレースホルダー 4"/>
          <p:cNvSpPr>
            <a:spLocks noGrp="1"/>
          </p:cNvSpPr>
          <p:nvPr>
            <p:ph type="body" sz="quarter" idx="3"/>
          </p:nvPr>
        </p:nvSpPr>
        <p:spPr>
          <a:xfrm>
            <a:off x="4644008" y="1340768"/>
            <a:ext cx="4041775" cy="453727"/>
          </a:xfrm>
        </p:spPr>
        <p:txBody>
          <a:bodyPr>
            <a:normAutofit lnSpcReduction="10000"/>
          </a:bodyPr>
          <a:lstStyle/>
          <a:p>
            <a:pPr algn="ctr"/>
            <a:r>
              <a:rPr kumimoji="1" lang="ja-JP" altLang="en-US" u="sng" dirty="0" smtClean="0">
                <a:solidFill>
                  <a:schemeClr val="tx1"/>
                </a:solidFill>
              </a:rPr>
              <a:t>今後</a:t>
            </a:r>
            <a:endParaRPr kumimoji="1" lang="ja-JP" altLang="en-US" u="sng" dirty="0">
              <a:solidFill>
                <a:schemeClr val="tx1"/>
              </a:solidFill>
            </a:endParaRPr>
          </a:p>
        </p:txBody>
      </p:sp>
      <p:sp>
        <p:nvSpPr>
          <p:cNvPr id="6" name="コンテンツ プレースホルダー 5"/>
          <p:cNvSpPr>
            <a:spLocks noGrp="1"/>
          </p:cNvSpPr>
          <p:nvPr>
            <p:ph sz="quarter" idx="4"/>
          </p:nvPr>
        </p:nvSpPr>
        <p:spPr>
          <a:xfrm>
            <a:off x="4645027" y="1844824"/>
            <a:ext cx="4041775" cy="4513134"/>
          </a:xfrm>
          <a:ln>
            <a:solidFill>
              <a:schemeClr val="tx1"/>
            </a:solidFill>
          </a:ln>
        </p:spPr>
        <p:txBody>
          <a:bodyPr>
            <a:normAutofit/>
          </a:bodyPr>
          <a:lstStyle/>
          <a:p>
            <a:pPr marL="0" indent="0">
              <a:buNone/>
            </a:pPr>
            <a:r>
              <a:rPr lang="ja-JP" altLang="en-US" sz="2000" dirty="0" smtClean="0">
                <a:solidFill>
                  <a:schemeClr val="tx1"/>
                </a:solidFill>
              </a:rPr>
              <a:t>・親御さんの中にも被災されて、仮設住宅に住んでいる方なども多く、お手伝いをしながらお話を伺っていく。</a:t>
            </a:r>
            <a:endParaRPr lang="en-US" altLang="ja-JP" sz="2000" dirty="0" smtClean="0">
              <a:solidFill>
                <a:schemeClr val="tx1"/>
              </a:solidFill>
            </a:endParaRPr>
          </a:p>
          <a:p>
            <a:pPr marL="0" indent="0">
              <a:buNone/>
            </a:pPr>
            <a:r>
              <a:rPr kumimoji="1" lang="ja-JP" altLang="en-US" sz="2000" dirty="0" smtClean="0">
                <a:solidFill>
                  <a:schemeClr val="tx1"/>
                </a:solidFill>
              </a:rPr>
              <a:t>・必要によっては個別の支援も</a:t>
            </a:r>
            <a:endParaRPr kumimoji="1" lang="en-US" altLang="ja-JP" sz="2000" dirty="0" smtClean="0">
              <a:solidFill>
                <a:schemeClr val="tx1"/>
              </a:solidFill>
            </a:endParaRPr>
          </a:p>
          <a:p>
            <a:pPr marL="0" indent="0">
              <a:buNone/>
            </a:pPr>
            <a:endParaRPr lang="en-US" altLang="ja-JP" sz="2000" dirty="0">
              <a:solidFill>
                <a:schemeClr val="tx1"/>
              </a:solidFill>
            </a:endParaRPr>
          </a:p>
          <a:p>
            <a:pPr marL="0" indent="0">
              <a:buNone/>
            </a:pPr>
            <a:r>
              <a:rPr kumimoji="1" lang="ja-JP" altLang="en-US" sz="2000" dirty="0" smtClean="0">
                <a:solidFill>
                  <a:schemeClr val="tx1"/>
                </a:solidFill>
              </a:rPr>
              <a:t>・学習支援は、塾などを開いている人の邪魔にならない程度に、宿題のお手伝いくらいで考えている。</a:t>
            </a:r>
            <a:endParaRPr kumimoji="1" lang="ja-JP" altLang="en-US" sz="2000" dirty="0">
              <a:solidFill>
                <a:schemeClr val="tx1"/>
              </a:solidFill>
            </a:endParaRPr>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0152" y="4869160"/>
            <a:ext cx="1944216" cy="1458162"/>
          </a:xfrm>
          <a:prstGeom prst="rect">
            <a:avLst/>
          </a:prstGeom>
        </p:spPr>
      </p:pic>
    </p:spTree>
    <p:extLst>
      <p:ext uri="{BB962C8B-B14F-4D97-AF65-F5344CB8AC3E}">
        <p14:creationId xmlns:p14="http://schemas.microsoft.com/office/powerpoint/2010/main" val="292598788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620688"/>
            <a:ext cx="8229600" cy="571496"/>
          </a:xfrm>
        </p:spPr>
        <p:txBody>
          <a:bodyPr>
            <a:normAutofit fontScale="90000"/>
          </a:bodyPr>
          <a:lstStyle/>
          <a:p>
            <a:r>
              <a:rPr kumimoji="1" lang="ja-JP" altLang="en-US" u="sng" dirty="0" smtClean="0">
                <a:solidFill>
                  <a:schemeClr val="tx1"/>
                </a:solidFill>
              </a:rPr>
              <a:t>漁業支援</a:t>
            </a:r>
            <a:endParaRPr kumimoji="1" lang="ja-JP" altLang="en-US" u="sng" dirty="0">
              <a:solidFill>
                <a:schemeClr val="tx1"/>
              </a:solidFill>
            </a:endParaRPr>
          </a:p>
        </p:txBody>
      </p:sp>
      <p:sp>
        <p:nvSpPr>
          <p:cNvPr id="3" name="テキスト プレースホルダー 2"/>
          <p:cNvSpPr>
            <a:spLocks noGrp="1"/>
          </p:cNvSpPr>
          <p:nvPr>
            <p:ph type="body" idx="1"/>
          </p:nvPr>
        </p:nvSpPr>
        <p:spPr>
          <a:xfrm>
            <a:off x="467544" y="1340768"/>
            <a:ext cx="4040188" cy="453727"/>
          </a:xfrm>
        </p:spPr>
        <p:txBody>
          <a:bodyPr>
            <a:normAutofit lnSpcReduction="10000"/>
          </a:bodyPr>
          <a:lstStyle/>
          <a:p>
            <a:pPr algn="ctr"/>
            <a:r>
              <a:rPr kumimoji="1" lang="ja-JP" altLang="en-US" u="sng" dirty="0" smtClean="0">
                <a:solidFill>
                  <a:schemeClr val="tx1"/>
                </a:solidFill>
              </a:rPr>
              <a:t>現在</a:t>
            </a:r>
            <a:endParaRPr kumimoji="1" lang="ja-JP" altLang="en-US" u="sng" dirty="0">
              <a:solidFill>
                <a:schemeClr val="tx1"/>
              </a:solidFill>
            </a:endParaRPr>
          </a:p>
        </p:txBody>
      </p:sp>
      <p:sp>
        <p:nvSpPr>
          <p:cNvPr id="4" name="コンテンツ プレースホルダー 3"/>
          <p:cNvSpPr>
            <a:spLocks noGrp="1"/>
          </p:cNvSpPr>
          <p:nvPr>
            <p:ph sz="half" idx="2"/>
          </p:nvPr>
        </p:nvSpPr>
        <p:spPr>
          <a:xfrm>
            <a:off x="457200" y="1844824"/>
            <a:ext cx="4040188" cy="4513134"/>
          </a:xfrm>
          <a:ln>
            <a:solidFill>
              <a:schemeClr val="tx1"/>
            </a:solidFill>
          </a:ln>
        </p:spPr>
        <p:txBody>
          <a:bodyPr>
            <a:normAutofit/>
          </a:bodyPr>
          <a:lstStyle/>
          <a:p>
            <a:pPr marL="0" indent="0">
              <a:buNone/>
            </a:pPr>
            <a:r>
              <a:rPr lang="ja-JP" altLang="en-US" sz="2000" dirty="0" smtClean="0">
                <a:solidFill>
                  <a:schemeClr val="tx1"/>
                </a:solidFill>
              </a:rPr>
              <a:t>・週３回のお手伝い</a:t>
            </a:r>
            <a:endParaRPr lang="en-US" altLang="ja-JP" sz="2000" dirty="0" smtClean="0">
              <a:solidFill>
                <a:schemeClr val="tx1"/>
              </a:solidFill>
            </a:endParaRPr>
          </a:p>
          <a:p>
            <a:pPr marL="0" indent="0">
              <a:buNone/>
            </a:pPr>
            <a:r>
              <a:rPr lang="ja-JP" altLang="en-US" sz="2000" dirty="0" smtClean="0">
                <a:solidFill>
                  <a:schemeClr val="tx1"/>
                </a:solidFill>
              </a:rPr>
              <a:t>・カキ養殖の一連の流れを体験</a:t>
            </a:r>
            <a:endParaRPr lang="en-US" altLang="ja-JP" sz="2000" dirty="0" smtClean="0">
              <a:solidFill>
                <a:schemeClr val="tx1"/>
              </a:solidFill>
            </a:endParaRPr>
          </a:p>
          <a:p>
            <a:pPr marL="0" indent="0">
              <a:buNone/>
            </a:pPr>
            <a:r>
              <a:rPr lang="ja-JP" altLang="en-US" sz="2000" dirty="0" smtClean="0">
                <a:solidFill>
                  <a:schemeClr val="tx1"/>
                </a:solidFill>
              </a:rPr>
              <a:t>・カキ養殖組合の方々とも、良い関係が築けている。</a:t>
            </a:r>
            <a:endParaRPr lang="en-US" altLang="ja-JP" sz="2000" dirty="0" smtClean="0">
              <a:solidFill>
                <a:schemeClr val="tx1"/>
              </a:solidFill>
            </a:endParaRPr>
          </a:p>
          <a:p>
            <a:pPr marL="0" indent="0">
              <a:buNone/>
            </a:pPr>
            <a:endParaRPr lang="ja-JP" altLang="en-US" sz="2000" dirty="0">
              <a:solidFill>
                <a:schemeClr val="tx1"/>
              </a:solidFill>
            </a:endParaRPr>
          </a:p>
        </p:txBody>
      </p:sp>
      <p:sp>
        <p:nvSpPr>
          <p:cNvPr id="5" name="テキスト プレースホルダー 4"/>
          <p:cNvSpPr>
            <a:spLocks noGrp="1"/>
          </p:cNvSpPr>
          <p:nvPr>
            <p:ph type="body" sz="quarter" idx="3"/>
          </p:nvPr>
        </p:nvSpPr>
        <p:spPr>
          <a:xfrm>
            <a:off x="4644008" y="1340768"/>
            <a:ext cx="4041775" cy="453727"/>
          </a:xfrm>
        </p:spPr>
        <p:txBody>
          <a:bodyPr>
            <a:normAutofit lnSpcReduction="10000"/>
          </a:bodyPr>
          <a:lstStyle/>
          <a:p>
            <a:pPr algn="ctr"/>
            <a:r>
              <a:rPr kumimoji="1" lang="ja-JP" altLang="en-US" u="sng" dirty="0" smtClean="0">
                <a:solidFill>
                  <a:schemeClr val="tx1"/>
                </a:solidFill>
              </a:rPr>
              <a:t>今後</a:t>
            </a:r>
            <a:endParaRPr kumimoji="1" lang="ja-JP" altLang="en-US" u="sng" dirty="0">
              <a:solidFill>
                <a:schemeClr val="tx1"/>
              </a:solidFill>
            </a:endParaRPr>
          </a:p>
        </p:txBody>
      </p:sp>
      <p:sp>
        <p:nvSpPr>
          <p:cNvPr id="6" name="コンテンツ プレースホルダー 5"/>
          <p:cNvSpPr>
            <a:spLocks noGrp="1"/>
          </p:cNvSpPr>
          <p:nvPr>
            <p:ph sz="quarter" idx="4"/>
          </p:nvPr>
        </p:nvSpPr>
        <p:spPr>
          <a:xfrm>
            <a:off x="4645027" y="1844824"/>
            <a:ext cx="4041775" cy="4513134"/>
          </a:xfrm>
          <a:ln>
            <a:solidFill>
              <a:schemeClr val="tx1"/>
            </a:solidFill>
          </a:ln>
        </p:spPr>
        <p:txBody>
          <a:bodyPr>
            <a:normAutofit/>
          </a:bodyPr>
          <a:lstStyle/>
          <a:p>
            <a:pPr marL="0" indent="0">
              <a:buNone/>
            </a:pPr>
            <a:r>
              <a:rPr lang="ja-JP" altLang="en-US" sz="2000" dirty="0" smtClean="0">
                <a:solidFill>
                  <a:schemeClr val="tx1"/>
                </a:solidFill>
              </a:rPr>
              <a:t>・どこまでお手伝いをするのか、見定める必要がある。</a:t>
            </a:r>
            <a:endParaRPr lang="en-US" altLang="ja-JP" sz="2000" dirty="0" smtClean="0">
              <a:solidFill>
                <a:schemeClr val="tx1"/>
              </a:solidFill>
            </a:endParaRPr>
          </a:p>
          <a:p>
            <a:pPr marL="0" indent="0">
              <a:buNone/>
            </a:pPr>
            <a:r>
              <a:rPr lang="ja-JP" altLang="en-US" sz="2000" dirty="0" smtClean="0">
                <a:solidFill>
                  <a:schemeClr val="tx1"/>
                </a:solidFill>
              </a:rPr>
              <a:t>・営利活動への支援は出来る限り避けたいので、施設（船や小屋、必要な道具）が整い次第で支援を終了と考えている。</a:t>
            </a:r>
            <a:endParaRPr lang="en-US" altLang="ja-JP" sz="2000" dirty="0">
              <a:solidFill>
                <a:schemeClr val="tx1"/>
              </a:solidFill>
            </a:endParaRPr>
          </a:p>
          <a:p>
            <a:pPr marL="0" indent="0">
              <a:buNone/>
            </a:pPr>
            <a:endParaRPr kumimoji="1" lang="en-US" altLang="ja-JP" sz="2000" dirty="0" smtClean="0">
              <a:solidFill>
                <a:schemeClr val="tx1"/>
              </a:solidFill>
            </a:endParaRPr>
          </a:p>
          <a:p>
            <a:pPr marL="0" indent="0">
              <a:buNone/>
            </a:pPr>
            <a:endParaRPr kumimoji="1" lang="ja-JP" altLang="en-US" sz="2000" dirty="0">
              <a:solidFill>
                <a:schemeClr val="tx1"/>
              </a:solidFill>
            </a:endParaRPr>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4088" y="4149080"/>
            <a:ext cx="2843808" cy="2132856"/>
          </a:xfrm>
          <a:prstGeom prst="rect">
            <a:avLst/>
          </a:prstGeom>
        </p:spPr>
      </p:pic>
    </p:spTree>
    <p:extLst>
      <p:ext uri="{BB962C8B-B14F-4D97-AF65-F5344CB8AC3E}">
        <p14:creationId xmlns:p14="http://schemas.microsoft.com/office/powerpoint/2010/main" val="361930339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620688"/>
            <a:ext cx="8229600" cy="571496"/>
          </a:xfrm>
        </p:spPr>
        <p:txBody>
          <a:bodyPr>
            <a:normAutofit fontScale="90000"/>
          </a:bodyPr>
          <a:lstStyle/>
          <a:p>
            <a:r>
              <a:rPr kumimoji="1" lang="ja-JP" altLang="en-US" u="sng" dirty="0" smtClean="0">
                <a:solidFill>
                  <a:schemeClr val="tx1"/>
                </a:solidFill>
              </a:rPr>
              <a:t>外国人支援</a:t>
            </a:r>
            <a:endParaRPr kumimoji="1" lang="ja-JP" altLang="en-US" u="sng" dirty="0">
              <a:solidFill>
                <a:schemeClr val="tx1"/>
              </a:solidFill>
            </a:endParaRPr>
          </a:p>
        </p:txBody>
      </p:sp>
      <p:sp>
        <p:nvSpPr>
          <p:cNvPr id="3" name="テキスト プレースホルダー 2"/>
          <p:cNvSpPr>
            <a:spLocks noGrp="1"/>
          </p:cNvSpPr>
          <p:nvPr>
            <p:ph type="body" idx="1"/>
          </p:nvPr>
        </p:nvSpPr>
        <p:spPr>
          <a:xfrm>
            <a:off x="467544" y="1340768"/>
            <a:ext cx="4040188" cy="453727"/>
          </a:xfrm>
        </p:spPr>
        <p:txBody>
          <a:bodyPr>
            <a:normAutofit lnSpcReduction="10000"/>
          </a:bodyPr>
          <a:lstStyle/>
          <a:p>
            <a:pPr algn="ctr"/>
            <a:r>
              <a:rPr kumimoji="1" lang="ja-JP" altLang="en-US" u="sng" dirty="0" smtClean="0">
                <a:solidFill>
                  <a:schemeClr val="tx1"/>
                </a:solidFill>
              </a:rPr>
              <a:t>現在</a:t>
            </a:r>
            <a:endParaRPr kumimoji="1" lang="ja-JP" altLang="en-US" u="sng" dirty="0">
              <a:solidFill>
                <a:schemeClr val="tx1"/>
              </a:solidFill>
            </a:endParaRPr>
          </a:p>
        </p:txBody>
      </p:sp>
      <p:sp>
        <p:nvSpPr>
          <p:cNvPr id="4" name="コンテンツ プレースホルダー 3"/>
          <p:cNvSpPr>
            <a:spLocks noGrp="1"/>
          </p:cNvSpPr>
          <p:nvPr>
            <p:ph sz="half" idx="2"/>
          </p:nvPr>
        </p:nvSpPr>
        <p:spPr>
          <a:xfrm>
            <a:off x="457200" y="1844824"/>
            <a:ext cx="4040188" cy="4513134"/>
          </a:xfrm>
          <a:ln>
            <a:solidFill>
              <a:schemeClr val="tx1"/>
            </a:solidFill>
          </a:ln>
        </p:spPr>
        <p:txBody>
          <a:bodyPr>
            <a:normAutofit/>
          </a:bodyPr>
          <a:lstStyle/>
          <a:p>
            <a:pPr marL="0" indent="0">
              <a:buNone/>
            </a:pPr>
            <a:r>
              <a:rPr lang="ja-JP" altLang="en-US" sz="2000" dirty="0" smtClean="0">
                <a:solidFill>
                  <a:schemeClr val="tx1"/>
                </a:solidFill>
              </a:rPr>
              <a:t>・仙台教区滞日外国人支援センター主催で行っている、介護ヘルパー２級資格取得の為の日本語講座へボランティア派遣</a:t>
            </a:r>
            <a:endParaRPr lang="en-US" altLang="ja-JP" sz="2000" dirty="0" smtClean="0">
              <a:solidFill>
                <a:schemeClr val="tx1"/>
              </a:solidFill>
            </a:endParaRPr>
          </a:p>
          <a:p>
            <a:pPr marL="0" indent="0">
              <a:buNone/>
            </a:pPr>
            <a:endParaRPr lang="en-US" altLang="ja-JP" sz="2000" dirty="0">
              <a:solidFill>
                <a:schemeClr val="tx1"/>
              </a:solidFill>
            </a:endParaRPr>
          </a:p>
          <a:p>
            <a:pPr marL="0" indent="0">
              <a:buNone/>
            </a:pPr>
            <a:r>
              <a:rPr lang="ja-JP" altLang="en-US" sz="2000" dirty="0" smtClean="0">
                <a:solidFill>
                  <a:schemeClr val="tx1"/>
                </a:solidFill>
              </a:rPr>
              <a:t>・母親が外国人の子供たちの、長期休みの宿題の、誤字脱字確認</a:t>
            </a:r>
            <a:endParaRPr lang="en-US" altLang="ja-JP" sz="2000" dirty="0" smtClean="0">
              <a:solidFill>
                <a:schemeClr val="tx1"/>
              </a:solidFill>
            </a:endParaRPr>
          </a:p>
          <a:p>
            <a:pPr marL="0" indent="0">
              <a:buNone/>
            </a:pPr>
            <a:endParaRPr lang="en-US" altLang="ja-JP" sz="2000" dirty="0">
              <a:solidFill>
                <a:schemeClr val="tx1"/>
              </a:solidFill>
            </a:endParaRPr>
          </a:p>
          <a:p>
            <a:pPr marL="0" indent="0">
              <a:buNone/>
            </a:pPr>
            <a:endParaRPr lang="ja-JP" altLang="en-US" sz="2000" dirty="0">
              <a:solidFill>
                <a:schemeClr val="tx1"/>
              </a:solidFill>
            </a:endParaRPr>
          </a:p>
        </p:txBody>
      </p:sp>
      <p:sp>
        <p:nvSpPr>
          <p:cNvPr id="5" name="テキスト プレースホルダー 4"/>
          <p:cNvSpPr>
            <a:spLocks noGrp="1"/>
          </p:cNvSpPr>
          <p:nvPr>
            <p:ph type="body" sz="quarter" idx="3"/>
          </p:nvPr>
        </p:nvSpPr>
        <p:spPr>
          <a:xfrm>
            <a:off x="4644008" y="1340768"/>
            <a:ext cx="4041775" cy="453727"/>
          </a:xfrm>
        </p:spPr>
        <p:txBody>
          <a:bodyPr>
            <a:normAutofit lnSpcReduction="10000"/>
          </a:bodyPr>
          <a:lstStyle/>
          <a:p>
            <a:pPr algn="ctr"/>
            <a:r>
              <a:rPr kumimoji="1" lang="ja-JP" altLang="en-US" u="sng" dirty="0" smtClean="0">
                <a:solidFill>
                  <a:schemeClr val="tx1"/>
                </a:solidFill>
              </a:rPr>
              <a:t>今後</a:t>
            </a:r>
            <a:endParaRPr kumimoji="1" lang="ja-JP" altLang="en-US" u="sng" dirty="0">
              <a:solidFill>
                <a:schemeClr val="tx1"/>
              </a:solidFill>
            </a:endParaRPr>
          </a:p>
        </p:txBody>
      </p:sp>
      <p:sp>
        <p:nvSpPr>
          <p:cNvPr id="6" name="コンテンツ プレースホルダー 5"/>
          <p:cNvSpPr>
            <a:spLocks noGrp="1"/>
          </p:cNvSpPr>
          <p:nvPr>
            <p:ph sz="quarter" idx="4"/>
          </p:nvPr>
        </p:nvSpPr>
        <p:spPr>
          <a:xfrm>
            <a:off x="4645027" y="1844824"/>
            <a:ext cx="4041775" cy="4513134"/>
          </a:xfrm>
          <a:ln>
            <a:solidFill>
              <a:schemeClr val="tx1"/>
            </a:solidFill>
          </a:ln>
        </p:spPr>
        <p:txBody>
          <a:bodyPr>
            <a:normAutofit/>
          </a:bodyPr>
          <a:lstStyle/>
          <a:p>
            <a:pPr marL="0" indent="0">
              <a:buNone/>
            </a:pPr>
            <a:r>
              <a:rPr lang="ja-JP" altLang="en-US" sz="2000" dirty="0" smtClean="0">
                <a:solidFill>
                  <a:schemeClr val="tx1"/>
                </a:solidFill>
              </a:rPr>
              <a:t>・介護ヘルパー２級の資格取得をし、働き始めた人たちの補助が必要</a:t>
            </a:r>
            <a:endParaRPr lang="en-US" altLang="ja-JP" sz="2000" dirty="0" smtClean="0">
              <a:solidFill>
                <a:schemeClr val="tx1"/>
              </a:solidFill>
            </a:endParaRPr>
          </a:p>
          <a:p>
            <a:pPr marL="0" indent="0">
              <a:buNone/>
            </a:pPr>
            <a:endParaRPr kumimoji="1" lang="en-US" altLang="ja-JP" sz="2000" dirty="0">
              <a:solidFill>
                <a:schemeClr val="tx1"/>
              </a:solidFill>
            </a:endParaRPr>
          </a:p>
          <a:p>
            <a:pPr marL="0" indent="0">
              <a:buNone/>
            </a:pPr>
            <a:r>
              <a:rPr lang="ja-JP" altLang="en-US" sz="2000" dirty="0" smtClean="0">
                <a:solidFill>
                  <a:schemeClr val="tx1"/>
                </a:solidFill>
              </a:rPr>
              <a:t>・テキスト上の言葉だけでなく、医療用語の再確認や日本語のニュアンスなどのサポート</a:t>
            </a:r>
            <a:endParaRPr lang="en-US" altLang="ja-JP" sz="2000" dirty="0" smtClean="0">
              <a:solidFill>
                <a:schemeClr val="tx1"/>
              </a:solidFill>
            </a:endParaRPr>
          </a:p>
          <a:p>
            <a:pPr marL="0" indent="0">
              <a:buNone/>
            </a:pPr>
            <a:endParaRPr kumimoji="1" lang="en-US" altLang="ja-JP" sz="2000" dirty="0">
              <a:solidFill>
                <a:schemeClr val="tx1"/>
              </a:solidFill>
            </a:endParaRPr>
          </a:p>
          <a:p>
            <a:pPr marL="0" indent="0">
              <a:buNone/>
            </a:pPr>
            <a:r>
              <a:rPr lang="ja-JP" altLang="en-US" sz="2000" dirty="0" smtClean="0">
                <a:solidFill>
                  <a:schemeClr val="tx1"/>
                </a:solidFill>
              </a:rPr>
              <a:t>・</a:t>
            </a:r>
            <a:r>
              <a:rPr lang="ja-JP" altLang="en-US" sz="2000" dirty="0">
                <a:solidFill>
                  <a:schemeClr val="tx1"/>
                </a:solidFill>
              </a:rPr>
              <a:t>仙台教</a:t>
            </a:r>
            <a:r>
              <a:rPr lang="ja-JP" altLang="en-US" sz="2000" dirty="0" smtClean="0">
                <a:solidFill>
                  <a:schemeClr val="tx1"/>
                </a:solidFill>
              </a:rPr>
              <a:t>区滞日外国人支援センターと話し合い、どのようなサポートをしていくのか相談</a:t>
            </a:r>
            <a:endParaRPr kumimoji="1" lang="en-US" altLang="ja-JP" sz="2000" dirty="0" smtClean="0">
              <a:solidFill>
                <a:schemeClr val="tx1"/>
              </a:solidFill>
            </a:endParaRPr>
          </a:p>
          <a:p>
            <a:pPr marL="0" indent="0">
              <a:buNone/>
            </a:pPr>
            <a:endParaRPr kumimoji="1" lang="ja-JP" altLang="en-US" sz="2000" dirty="0">
              <a:solidFill>
                <a:schemeClr val="tx1"/>
              </a:solidFill>
            </a:endParaRPr>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4293096"/>
            <a:ext cx="2651787" cy="1988840"/>
          </a:xfrm>
          <a:prstGeom prst="rect">
            <a:avLst/>
          </a:prstGeom>
        </p:spPr>
      </p:pic>
    </p:spTree>
    <p:extLst>
      <p:ext uri="{BB962C8B-B14F-4D97-AF65-F5344CB8AC3E}">
        <p14:creationId xmlns:p14="http://schemas.microsoft.com/office/powerpoint/2010/main" val="278915735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620688"/>
            <a:ext cx="8229600" cy="571496"/>
          </a:xfrm>
        </p:spPr>
        <p:txBody>
          <a:bodyPr>
            <a:normAutofit fontScale="90000"/>
          </a:bodyPr>
          <a:lstStyle/>
          <a:p>
            <a:r>
              <a:rPr kumimoji="1" lang="ja-JP" altLang="en-US" u="sng" dirty="0" smtClean="0">
                <a:solidFill>
                  <a:schemeClr val="tx1"/>
                </a:solidFill>
              </a:rPr>
              <a:t>高齢者支援</a:t>
            </a:r>
            <a:endParaRPr kumimoji="1" lang="ja-JP" altLang="en-US" u="sng" dirty="0">
              <a:solidFill>
                <a:schemeClr val="tx1"/>
              </a:solidFill>
            </a:endParaRPr>
          </a:p>
        </p:txBody>
      </p:sp>
      <p:sp>
        <p:nvSpPr>
          <p:cNvPr id="3" name="テキスト プレースホルダー 2"/>
          <p:cNvSpPr>
            <a:spLocks noGrp="1"/>
          </p:cNvSpPr>
          <p:nvPr>
            <p:ph type="body" idx="1"/>
          </p:nvPr>
        </p:nvSpPr>
        <p:spPr>
          <a:xfrm>
            <a:off x="467544" y="1340768"/>
            <a:ext cx="4040188" cy="453727"/>
          </a:xfrm>
        </p:spPr>
        <p:txBody>
          <a:bodyPr>
            <a:normAutofit lnSpcReduction="10000"/>
          </a:bodyPr>
          <a:lstStyle/>
          <a:p>
            <a:pPr algn="ctr"/>
            <a:r>
              <a:rPr kumimoji="1" lang="ja-JP" altLang="en-US" u="sng" dirty="0" smtClean="0">
                <a:solidFill>
                  <a:schemeClr val="tx1"/>
                </a:solidFill>
              </a:rPr>
              <a:t>現在</a:t>
            </a:r>
            <a:endParaRPr kumimoji="1" lang="ja-JP" altLang="en-US" u="sng" dirty="0">
              <a:solidFill>
                <a:schemeClr val="tx1"/>
              </a:solidFill>
            </a:endParaRPr>
          </a:p>
        </p:txBody>
      </p:sp>
      <p:sp>
        <p:nvSpPr>
          <p:cNvPr id="4" name="コンテンツ プレースホルダー 3"/>
          <p:cNvSpPr>
            <a:spLocks noGrp="1"/>
          </p:cNvSpPr>
          <p:nvPr>
            <p:ph sz="half" idx="2"/>
          </p:nvPr>
        </p:nvSpPr>
        <p:spPr>
          <a:xfrm>
            <a:off x="457200" y="1844824"/>
            <a:ext cx="4040188" cy="4513134"/>
          </a:xfrm>
          <a:ln>
            <a:solidFill>
              <a:schemeClr val="tx1"/>
            </a:solidFill>
          </a:ln>
        </p:spPr>
        <p:txBody>
          <a:bodyPr>
            <a:normAutofit/>
          </a:bodyPr>
          <a:lstStyle/>
          <a:p>
            <a:pPr marL="0" indent="0">
              <a:buNone/>
            </a:pPr>
            <a:r>
              <a:rPr lang="ja-JP" altLang="en-US" sz="2000" dirty="0" smtClean="0">
                <a:solidFill>
                  <a:schemeClr val="tx1"/>
                </a:solidFill>
              </a:rPr>
              <a:t>・月一回　「街の保健室」の健康体操に場所提供と補助</a:t>
            </a:r>
            <a:endParaRPr lang="en-US" altLang="ja-JP" sz="2000" dirty="0" smtClean="0">
              <a:solidFill>
                <a:schemeClr val="tx1"/>
              </a:solidFill>
            </a:endParaRPr>
          </a:p>
          <a:p>
            <a:pPr marL="0" indent="0">
              <a:buNone/>
            </a:pPr>
            <a:endParaRPr lang="en-US" altLang="ja-JP" sz="2000" dirty="0">
              <a:solidFill>
                <a:schemeClr val="tx1"/>
              </a:solidFill>
            </a:endParaRPr>
          </a:p>
          <a:p>
            <a:pPr marL="0" indent="0">
              <a:buNone/>
            </a:pPr>
            <a:r>
              <a:rPr lang="ja-JP" altLang="en-US" sz="2000" dirty="0" smtClean="0">
                <a:solidFill>
                  <a:schemeClr val="tx1"/>
                </a:solidFill>
              </a:rPr>
              <a:t>・月３～４回　陸前高田市介護老人保健施設　松原苑　へ訪問</a:t>
            </a:r>
            <a:endParaRPr lang="en-US" altLang="ja-JP" sz="2000" dirty="0" smtClean="0">
              <a:solidFill>
                <a:schemeClr val="tx1"/>
              </a:solidFill>
            </a:endParaRPr>
          </a:p>
          <a:p>
            <a:pPr marL="0" indent="0">
              <a:buNone/>
            </a:pPr>
            <a:endParaRPr lang="en-US" altLang="ja-JP" sz="2000" dirty="0">
              <a:solidFill>
                <a:schemeClr val="tx1"/>
              </a:solidFill>
            </a:endParaRPr>
          </a:p>
          <a:p>
            <a:pPr marL="0" indent="0">
              <a:buNone/>
            </a:pPr>
            <a:r>
              <a:rPr lang="ja-JP" altLang="en-US" sz="2000" dirty="0" smtClean="0">
                <a:solidFill>
                  <a:schemeClr val="tx1"/>
                </a:solidFill>
              </a:rPr>
              <a:t>・オムツなどの日用消耗品の支援</a:t>
            </a:r>
            <a:endParaRPr lang="ja-JP" altLang="en-US" sz="2000" dirty="0">
              <a:solidFill>
                <a:schemeClr val="tx1"/>
              </a:solidFill>
            </a:endParaRPr>
          </a:p>
        </p:txBody>
      </p:sp>
      <p:sp>
        <p:nvSpPr>
          <p:cNvPr id="5" name="テキスト プレースホルダー 4"/>
          <p:cNvSpPr>
            <a:spLocks noGrp="1"/>
          </p:cNvSpPr>
          <p:nvPr>
            <p:ph type="body" sz="quarter" idx="3"/>
          </p:nvPr>
        </p:nvSpPr>
        <p:spPr>
          <a:xfrm>
            <a:off x="4644008" y="1340768"/>
            <a:ext cx="4041775" cy="453727"/>
          </a:xfrm>
        </p:spPr>
        <p:txBody>
          <a:bodyPr>
            <a:normAutofit lnSpcReduction="10000"/>
          </a:bodyPr>
          <a:lstStyle/>
          <a:p>
            <a:pPr algn="ctr"/>
            <a:r>
              <a:rPr kumimoji="1" lang="ja-JP" altLang="en-US" u="sng" dirty="0" smtClean="0">
                <a:solidFill>
                  <a:schemeClr val="tx1"/>
                </a:solidFill>
              </a:rPr>
              <a:t>今後</a:t>
            </a:r>
            <a:endParaRPr kumimoji="1" lang="ja-JP" altLang="en-US" u="sng" dirty="0">
              <a:solidFill>
                <a:schemeClr val="tx1"/>
              </a:solidFill>
            </a:endParaRPr>
          </a:p>
        </p:txBody>
      </p:sp>
      <p:sp>
        <p:nvSpPr>
          <p:cNvPr id="6" name="コンテンツ プレースホルダー 5"/>
          <p:cNvSpPr>
            <a:spLocks noGrp="1"/>
          </p:cNvSpPr>
          <p:nvPr>
            <p:ph sz="quarter" idx="4"/>
          </p:nvPr>
        </p:nvSpPr>
        <p:spPr>
          <a:xfrm>
            <a:off x="4645027" y="1844824"/>
            <a:ext cx="4041775" cy="4513134"/>
          </a:xfrm>
          <a:ln>
            <a:solidFill>
              <a:schemeClr val="tx1"/>
            </a:solidFill>
          </a:ln>
        </p:spPr>
        <p:txBody>
          <a:bodyPr>
            <a:normAutofit/>
          </a:bodyPr>
          <a:lstStyle/>
          <a:p>
            <a:pPr marL="0" indent="0">
              <a:buNone/>
            </a:pPr>
            <a:r>
              <a:rPr lang="ja-JP" altLang="en-US" sz="2000" dirty="0" smtClean="0">
                <a:solidFill>
                  <a:schemeClr val="tx1"/>
                </a:solidFill>
              </a:rPr>
              <a:t>・継続活動</a:t>
            </a:r>
            <a:endParaRPr lang="en-US" altLang="ja-JP" sz="2000" dirty="0" smtClean="0">
              <a:solidFill>
                <a:schemeClr val="tx1"/>
              </a:solidFill>
            </a:endParaRPr>
          </a:p>
          <a:p>
            <a:pPr marL="0" indent="0">
              <a:buNone/>
            </a:pPr>
            <a:r>
              <a:rPr kumimoji="1" lang="ja-JP" altLang="en-US" sz="2000" dirty="0" smtClean="0">
                <a:solidFill>
                  <a:schemeClr val="tx1"/>
                </a:solidFill>
              </a:rPr>
              <a:t>・ケアプランナーや介護福祉士の方を呼び、介護保険の研修の必要性あり</a:t>
            </a:r>
            <a:endParaRPr kumimoji="1" lang="en-US" altLang="ja-JP" sz="2000" dirty="0" smtClean="0">
              <a:solidFill>
                <a:schemeClr val="tx1"/>
              </a:solidFill>
            </a:endParaRPr>
          </a:p>
          <a:p>
            <a:pPr marL="0" indent="0">
              <a:buNone/>
            </a:pPr>
            <a:r>
              <a:rPr lang="ja-JP" altLang="en-US" sz="2000" dirty="0" smtClean="0">
                <a:solidFill>
                  <a:schemeClr val="tx1"/>
                </a:solidFill>
              </a:rPr>
              <a:t>・地域や行政へつなぐための他団体との連携と研修会</a:t>
            </a:r>
            <a:endParaRPr lang="en-US" altLang="ja-JP" sz="2000" dirty="0" smtClean="0">
              <a:solidFill>
                <a:schemeClr val="tx1"/>
              </a:solidFill>
            </a:endParaRPr>
          </a:p>
          <a:p>
            <a:pPr marL="0" indent="0">
              <a:buNone/>
            </a:pPr>
            <a:endParaRPr kumimoji="1" lang="ja-JP" altLang="en-US" sz="2000" dirty="0">
              <a:solidFill>
                <a:schemeClr val="tx1"/>
              </a:solidFill>
            </a:endParaRPr>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6136" y="3933055"/>
            <a:ext cx="1656184" cy="2208245"/>
          </a:xfrm>
          <a:prstGeom prst="rect">
            <a:avLst/>
          </a:prstGeom>
        </p:spPr>
      </p:pic>
    </p:spTree>
    <p:extLst>
      <p:ext uri="{BB962C8B-B14F-4D97-AF65-F5344CB8AC3E}">
        <p14:creationId xmlns:p14="http://schemas.microsoft.com/office/powerpoint/2010/main" val="176361404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620688"/>
            <a:ext cx="8229600" cy="571496"/>
          </a:xfrm>
        </p:spPr>
        <p:txBody>
          <a:bodyPr>
            <a:normAutofit fontScale="90000"/>
          </a:bodyPr>
          <a:lstStyle/>
          <a:p>
            <a:r>
              <a:rPr kumimoji="1" lang="ja-JP" altLang="en-US" u="sng" dirty="0" smtClean="0">
                <a:solidFill>
                  <a:schemeClr val="tx1"/>
                </a:solidFill>
              </a:rPr>
              <a:t>個別依頼</a:t>
            </a:r>
            <a:endParaRPr kumimoji="1" lang="ja-JP" altLang="en-US" u="sng" dirty="0">
              <a:solidFill>
                <a:schemeClr val="tx1"/>
              </a:solidFill>
            </a:endParaRPr>
          </a:p>
        </p:txBody>
      </p:sp>
      <p:sp>
        <p:nvSpPr>
          <p:cNvPr id="3" name="テキスト プレースホルダー 2"/>
          <p:cNvSpPr>
            <a:spLocks noGrp="1"/>
          </p:cNvSpPr>
          <p:nvPr>
            <p:ph type="body" idx="1"/>
          </p:nvPr>
        </p:nvSpPr>
        <p:spPr>
          <a:xfrm>
            <a:off x="467544" y="1340768"/>
            <a:ext cx="4040188" cy="453727"/>
          </a:xfrm>
        </p:spPr>
        <p:txBody>
          <a:bodyPr>
            <a:normAutofit lnSpcReduction="10000"/>
          </a:bodyPr>
          <a:lstStyle/>
          <a:p>
            <a:pPr algn="ctr"/>
            <a:r>
              <a:rPr kumimoji="1" lang="ja-JP" altLang="en-US" u="sng" dirty="0" smtClean="0">
                <a:solidFill>
                  <a:schemeClr val="tx1"/>
                </a:solidFill>
              </a:rPr>
              <a:t>現在</a:t>
            </a:r>
            <a:endParaRPr kumimoji="1" lang="ja-JP" altLang="en-US" u="sng" dirty="0">
              <a:solidFill>
                <a:schemeClr val="tx1"/>
              </a:solidFill>
            </a:endParaRPr>
          </a:p>
        </p:txBody>
      </p:sp>
      <p:sp>
        <p:nvSpPr>
          <p:cNvPr id="4" name="コンテンツ プレースホルダー 3"/>
          <p:cNvSpPr>
            <a:spLocks noGrp="1"/>
          </p:cNvSpPr>
          <p:nvPr>
            <p:ph sz="half" idx="2"/>
          </p:nvPr>
        </p:nvSpPr>
        <p:spPr>
          <a:xfrm>
            <a:off x="457200" y="1844824"/>
            <a:ext cx="4040188" cy="4513134"/>
          </a:xfrm>
          <a:ln>
            <a:solidFill>
              <a:schemeClr val="tx1"/>
            </a:solidFill>
          </a:ln>
        </p:spPr>
        <p:txBody>
          <a:bodyPr>
            <a:normAutofit/>
          </a:bodyPr>
          <a:lstStyle/>
          <a:p>
            <a:pPr marL="0" indent="0">
              <a:buNone/>
            </a:pPr>
            <a:r>
              <a:rPr lang="ja-JP" altLang="en-US" sz="2000" dirty="0" smtClean="0">
                <a:solidFill>
                  <a:schemeClr val="tx1"/>
                </a:solidFill>
              </a:rPr>
              <a:t>・年間で５０件近い依頼が入る</a:t>
            </a:r>
            <a:endParaRPr lang="en-US" altLang="ja-JP" sz="2000" dirty="0" smtClean="0">
              <a:solidFill>
                <a:schemeClr val="tx1"/>
              </a:solidFill>
            </a:endParaRPr>
          </a:p>
          <a:p>
            <a:pPr marL="0" indent="0">
              <a:buNone/>
            </a:pPr>
            <a:r>
              <a:rPr lang="ja-JP" altLang="en-US" sz="2000" dirty="0" smtClean="0">
                <a:solidFill>
                  <a:schemeClr val="tx1"/>
                </a:solidFill>
              </a:rPr>
              <a:t>⇒家の片づけや掃除・草取り・引っ越しの手伝い・荷物の整理等</a:t>
            </a:r>
            <a:endParaRPr lang="en-US" altLang="ja-JP" sz="2000" dirty="0" smtClean="0">
              <a:solidFill>
                <a:schemeClr val="tx1"/>
              </a:solidFill>
            </a:endParaRPr>
          </a:p>
          <a:p>
            <a:pPr marL="0" indent="0">
              <a:buNone/>
            </a:pPr>
            <a:endParaRPr lang="en-US" altLang="ja-JP" sz="2000" dirty="0">
              <a:solidFill>
                <a:schemeClr val="tx1"/>
              </a:solidFill>
            </a:endParaRPr>
          </a:p>
          <a:p>
            <a:pPr marL="0" indent="0">
              <a:buNone/>
            </a:pPr>
            <a:endParaRPr lang="en-US" altLang="ja-JP" sz="2000" dirty="0">
              <a:solidFill>
                <a:schemeClr val="tx1"/>
              </a:solidFill>
            </a:endParaRPr>
          </a:p>
          <a:p>
            <a:pPr marL="0" indent="0">
              <a:buNone/>
            </a:pPr>
            <a:endParaRPr lang="ja-JP" altLang="en-US" sz="2000" dirty="0">
              <a:solidFill>
                <a:schemeClr val="tx1"/>
              </a:solidFill>
            </a:endParaRPr>
          </a:p>
        </p:txBody>
      </p:sp>
      <p:sp>
        <p:nvSpPr>
          <p:cNvPr id="5" name="テキスト プレースホルダー 4"/>
          <p:cNvSpPr>
            <a:spLocks noGrp="1"/>
          </p:cNvSpPr>
          <p:nvPr>
            <p:ph type="body" sz="quarter" idx="3"/>
          </p:nvPr>
        </p:nvSpPr>
        <p:spPr>
          <a:xfrm>
            <a:off x="4644008" y="1340768"/>
            <a:ext cx="4041775" cy="453727"/>
          </a:xfrm>
        </p:spPr>
        <p:txBody>
          <a:bodyPr>
            <a:normAutofit lnSpcReduction="10000"/>
          </a:bodyPr>
          <a:lstStyle/>
          <a:p>
            <a:pPr algn="ctr"/>
            <a:r>
              <a:rPr kumimoji="1" lang="ja-JP" altLang="en-US" u="sng" dirty="0" smtClean="0">
                <a:solidFill>
                  <a:schemeClr val="tx1"/>
                </a:solidFill>
              </a:rPr>
              <a:t>今後</a:t>
            </a:r>
            <a:endParaRPr kumimoji="1" lang="ja-JP" altLang="en-US" u="sng" dirty="0">
              <a:solidFill>
                <a:schemeClr val="tx1"/>
              </a:solidFill>
            </a:endParaRPr>
          </a:p>
        </p:txBody>
      </p:sp>
      <p:sp>
        <p:nvSpPr>
          <p:cNvPr id="6" name="コンテンツ プレースホルダー 5"/>
          <p:cNvSpPr>
            <a:spLocks noGrp="1"/>
          </p:cNvSpPr>
          <p:nvPr>
            <p:ph sz="quarter" idx="4"/>
          </p:nvPr>
        </p:nvSpPr>
        <p:spPr>
          <a:xfrm>
            <a:off x="4645027" y="1844824"/>
            <a:ext cx="4041775" cy="4513134"/>
          </a:xfrm>
          <a:ln>
            <a:solidFill>
              <a:schemeClr val="tx1"/>
            </a:solidFill>
          </a:ln>
        </p:spPr>
        <p:txBody>
          <a:bodyPr>
            <a:normAutofit/>
          </a:bodyPr>
          <a:lstStyle/>
          <a:p>
            <a:pPr marL="0" indent="0">
              <a:buNone/>
            </a:pPr>
            <a:r>
              <a:rPr lang="ja-JP" altLang="en-US" sz="2000" dirty="0" smtClean="0">
                <a:solidFill>
                  <a:schemeClr val="tx1"/>
                </a:solidFill>
              </a:rPr>
              <a:t>・ボランティアでできる範囲の活動なのか、打ち合わせを念入りに行い活動を決める。</a:t>
            </a:r>
            <a:endParaRPr lang="en-US" altLang="ja-JP" sz="2000" dirty="0" smtClean="0">
              <a:solidFill>
                <a:schemeClr val="tx1"/>
              </a:solidFill>
            </a:endParaRPr>
          </a:p>
          <a:p>
            <a:pPr marL="0" indent="0">
              <a:buNone/>
            </a:pPr>
            <a:endParaRPr lang="en-US" altLang="ja-JP" sz="2000" dirty="0">
              <a:solidFill>
                <a:schemeClr val="tx1"/>
              </a:solidFill>
            </a:endParaRPr>
          </a:p>
          <a:p>
            <a:pPr marL="0" indent="0">
              <a:buNone/>
            </a:pPr>
            <a:endParaRPr lang="en-US" altLang="ja-JP" sz="2000" dirty="0" smtClean="0">
              <a:solidFill>
                <a:schemeClr val="tx1"/>
              </a:solidFill>
            </a:endParaRPr>
          </a:p>
          <a:p>
            <a:pPr marL="0" indent="0">
              <a:buNone/>
            </a:pPr>
            <a:endParaRPr kumimoji="1" lang="ja-JP" altLang="en-US" sz="2000" dirty="0">
              <a:solidFill>
                <a:schemeClr val="tx1"/>
              </a:solidFill>
            </a:endParaRPr>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080" y="4005064"/>
            <a:ext cx="2555776" cy="1916832"/>
          </a:xfrm>
          <a:prstGeom prst="rect">
            <a:avLst/>
          </a:prstGeom>
        </p:spPr>
      </p:pic>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624" y="4077781"/>
            <a:ext cx="2458820" cy="1844115"/>
          </a:xfrm>
          <a:prstGeom prst="rect">
            <a:avLst/>
          </a:prstGeom>
        </p:spPr>
      </p:pic>
    </p:spTree>
    <p:extLst>
      <p:ext uri="{BB962C8B-B14F-4D97-AF65-F5344CB8AC3E}">
        <p14:creationId xmlns:p14="http://schemas.microsoft.com/office/powerpoint/2010/main" val="254322747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620688"/>
            <a:ext cx="8229600" cy="571496"/>
          </a:xfrm>
        </p:spPr>
        <p:txBody>
          <a:bodyPr>
            <a:normAutofit fontScale="90000"/>
          </a:bodyPr>
          <a:lstStyle/>
          <a:p>
            <a:r>
              <a:rPr kumimoji="1" lang="ja-JP" altLang="en-US" u="sng" dirty="0" smtClean="0">
                <a:solidFill>
                  <a:schemeClr val="tx1"/>
                </a:solidFill>
              </a:rPr>
              <a:t>復興住宅</a:t>
            </a:r>
            <a:endParaRPr kumimoji="1" lang="ja-JP" altLang="en-US" u="sng" dirty="0">
              <a:solidFill>
                <a:schemeClr val="tx1"/>
              </a:solidFill>
            </a:endParaRPr>
          </a:p>
        </p:txBody>
      </p:sp>
      <p:sp>
        <p:nvSpPr>
          <p:cNvPr id="3" name="テキスト プレースホルダー 2"/>
          <p:cNvSpPr>
            <a:spLocks noGrp="1"/>
          </p:cNvSpPr>
          <p:nvPr>
            <p:ph type="body" idx="1"/>
          </p:nvPr>
        </p:nvSpPr>
        <p:spPr>
          <a:xfrm>
            <a:off x="467544" y="1340768"/>
            <a:ext cx="4040188" cy="453727"/>
          </a:xfrm>
        </p:spPr>
        <p:txBody>
          <a:bodyPr>
            <a:normAutofit lnSpcReduction="10000"/>
          </a:bodyPr>
          <a:lstStyle/>
          <a:p>
            <a:pPr algn="ctr"/>
            <a:r>
              <a:rPr kumimoji="1" lang="ja-JP" altLang="en-US" u="sng" dirty="0" smtClean="0">
                <a:solidFill>
                  <a:schemeClr val="tx1"/>
                </a:solidFill>
              </a:rPr>
              <a:t>現在</a:t>
            </a:r>
            <a:endParaRPr kumimoji="1" lang="ja-JP" altLang="en-US" u="sng" dirty="0">
              <a:solidFill>
                <a:schemeClr val="tx1"/>
              </a:solidFill>
            </a:endParaRPr>
          </a:p>
        </p:txBody>
      </p:sp>
      <p:sp>
        <p:nvSpPr>
          <p:cNvPr id="4" name="コンテンツ プレースホルダー 3"/>
          <p:cNvSpPr>
            <a:spLocks noGrp="1"/>
          </p:cNvSpPr>
          <p:nvPr>
            <p:ph sz="half" idx="2"/>
          </p:nvPr>
        </p:nvSpPr>
        <p:spPr>
          <a:xfrm>
            <a:off x="457200" y="1844824"/>
            <a:ext cx="4040188" cy="4513134"/>
          </a:xfrm>
          <a:ln>
            <a:solidFill>
              <a:schemeClr val="tx1"/>
            </a:solidFill>
          </a:ln>
        </p:spPr>
        <p:txBody>
          <a:bodyPr>
            <a:normAutofit/>
          </a:bodyPr>
          <a:lstStyle/>
          <a:p>
            <a:pPr marL="0" indent="0">
              <a:buNone/>
            </a:pPr>
            <a:r>
              <a:rPr lang="ja-JP" altLang="en-US" sz="2000" dirty="0" smtClean="0">
                <a:solidFill>
                  <a:schemeClr val="tx1"/>
                </a:solidFill>
              </a:rPr>
              <a:t>・</a:t>
            </a:r>
            <a:r>
              <a:rPr lang="ja-JP" altLang="en-US" sz="2000" dirty="0">
                <a:solidFill>
                  <a:schemeClr val="tx1"/>
                </a:solidFill>
              </a:rPr>
              <a:t>仮設から復興住宅への引っ越しの</a:t>
            </a:r>
            <a:r>
              <a:rPr lang="ja-JP" altLang="en-US" sz="2000" dirty="0" smtClean="0">
                <a:solidFill>
                  <a:schemeClr val="tx1"/>
                </a:solidFill>
              </a:rPr>
              <a:t>補助</a:t>
            </a:r>
            <a:endParaRPr lang="en-US" altLang="ja-JP" sz="2000" dirty="0" smtClean="0">
              <a:solidFill>
                <a:schemeClr val="tx1"/>
              </a:solidFill>
            </a:endParaRPr>
          </a:p>
          <a:p>
            <a:pPr marL="0" indent="0">
              <a:buNone/>
            </a:pPr>
            <a:r>
              <a:rPr lang="ja-JP" altLang="en-US" sz="2000" dirty="0" smtClean="0">
                <a:solidFill>
                  <a:schemeClr val="tx1"/>
                </a:solidFill>
              </a:rPr>
              <a:t>・盛災害公営住宅に次いで、明神前災害公営住宅が４月から入居開始</a:t>
            </a:r>
            <a:endParaRPr lang="en-US" altLang="ja-JP" sz="2000" dirty="0" smtClean="0">
              <a:solidFill>
                <a:schemeClr val="tx1"/>
              </a:solidFill>
            </a:endParaRPr>
          </a:p>
          <a:p>
            <a:pPr marL="0" indent="0">
              <a:buNone/>
            </a:pPr>
            <a:endParaRPr lang="ja-JP" altLang="en-US" sz="2000" dirty="0">
              <a:solidFill>
                <a:schemeClr val="tx1"/>
              </a:solidFill>
            </a:endParaRPr>
          </a:p>
        </p:txBody>
      </p:sp>
      <p:sp>
        <p:nvSpPr>
          <p:cNvPr id="5" name="テキスト プレースホルダー 4"/>
          <p:cNvSpPr>
            <a:spLocks noGrp="1"/>
          </p:cNvSpPr>
          <p:nvPr>
            <p:ph type="body" sz="quarter" idx="3"/>
          </p:nvPr>
        </p:nvSpPr>
        <p:spPr>
          <a:xfrm>
            <a:off x="4644008" y="1340768"/>
            <a:ext cx="4041775" cy="453727"/>
          </a:xfrm>
        </p:spPr>
        <p:txBody>
          <a:bodyPr>
            <a:normAutofit lnSpcReduction="10000"/>
          </a:bodyPr>
          <a:lstStyle/>
          <a:p>
            <a:pPr algn="ctr"/>
            <a:r>
              <a:rPr kumimoji="1" lang="ja-JP" altLang="en-US" u="sng" dirty="0" smtClean="0">
                <a:solidFill>
                  <a:schemeClr val="tx1"/>
                </a:solidFill>
              </a:rPr>
              <a:t>今後</a:t>
            </a:r>
            <a:endParaRPr kumimoji="1" lang="ja-JP" altLang="en-US" u="sng" dirty="0">
              <a:solidFill>
                <a:schemeClr val="tx1"/>
              </a:solidFill>
            </a:endParaRPr>
          </a:p>
        </p:txBody>
      </p:sp>
      <p:sp>
        <p:nvSpPr>
          <p:cNvPr id="6" name="コンテンツ プレースホルダー 5"/>
          <p:cNvSpPr>
            <a:spLocks noGrp="1"/>
          </p:cNvSpPr>
          <p:nvPr>
            <p:ph sz="quarter" idx="4"/>
          </p:nvPr>
        </p:nvSpPr>
        <p:spPr>
          <a:xfrm>
            <a:off x="4645027" y="1844824"/>
            <a:ext cx="4041775" cy="4513134"/>
          </a:xfrm>
          <a:ln>
            <a:solidFill>
              <a:schemeClr val="tx1"/>
            </a:solidFill>
          </a:ln>
        </p:spPr>
        <p:txBody>
          <a:bodyPr>
            <a:normAutofit/>
          </a:bodyPr>
          <a:lstStyle/>
          <a:p>
            <a:pPr marL="0" indent="0">
              <a:buNone/>
            </a:pPr>
            <a:r>
              <a:rPr lang="ja-JP" altLang="en-US" sz="2000" dirty="0" smtClean="0">
                <a:solidFill>
                  <a:schemeClr val="tx1"/>
                </a:solidFill>
              </a:rPr>
              <a:t>・引っ越しのニーズへの対応</a:t>
            </a:r>
            <a:endParaRPr lang="en-US" altLang="ja-JP" sz="2000" dirty="0" smtClean="0">
              <a:solidFill>
                <a:schemeClr val="tx1"/>
              </a:solidFill>
            </a:endParaRPr>
          </a:p>
          <a:p>
            <a:pPr marL="0" indent="0">
              <a:buNone/>
            </a:pPr>
            <a:r>
              <a:rPr lang="ja-JP" altLang="en-US" sz="2000" dirty="0" smtClean="0">
                <a:solidFill>
                  <a:schemeClr val="tx1"/>
                </a:solidFill>
              </a:rPr>
              <a:t>・</a:t>
            </a:r>
            <a:r>
              <a:rPr lang="ja-JP" altLang="en-US" sz="2000" dirty="0">
                <a:solidFill>
                  <a:schemeClr val="tx1"/>
                </a:solidFill>
              </a:rPr>
              <a:t>復興住宅でのコミュニティー作りへの協力</a:t>
            </a:r>
            <a:endParaRPr lang="en-US" altLang="ja-JP" sz="2000" dirty="0">
              <a:solidFill>
                <a:schemeClr val="tx1"/>
              </a:solidFill>
            </a:endParaRPr>
          </a:p>
          <a:p>
            <a:pPr marL="0" indent="0">
              <a:buNone/>
            </a:pPr>
            <a:endParaRPr kumimoji="1" lang="en-US" altLang="ja-JP" sz="2000" dirty="0" smtClean="0">
              <a:solidFill>
                <a:schemeClr val="tx1"/>
              </a:solidFill>
            </a:endParaRPr>
          </a:p>
          <a:p>
            <a:pPr marL="0" indent="0">
              <a:buNone/>
            </a:pPr>
            <a:endParaRPr kumimoji="1" lang="ja-JP" altLang="en-US" sz="2000" dirty="0">
              <a:solidFill>
                <a:schemeClr val="tx1"/>
              </a:solidFill>
            </a:endParaRPr>
          </a:p>
        </p:txBody>
      </p:sp>
    </p:spTree>
    <p:extLst>
      <p:ext uri="{BB962C8B-B14F-4D97-AF65-F5344CB8AC3E}">
        <p14:creationId xmlns:p14="http://schemas.microsoft.com/office/powerpoint/2010/main" val="358131778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268760"/>
            <a:ext cx="8229600" cy="1143000"/>
          </a:xfrm>
        </p:spPr>
        <p:txBody>
          <a:bodyPr/>
          <a:lstStyle/>
          <a:p>
            <a:r>
              <a:rPr kumimoji="1" lang="ja-JP" altLang="en-US" u="sng" dirty="0" smtClean="0">
                <a:solidFill>
                  <a:schemeClr val="tx1"/>
                </a:solidFill>
              </a:rPr>
              <a:t>②連携</a:t>
            </a:r>
            <a:endParaRPr kumimoji="1" lang="ja-JP" altLang="en-US" u="sng" dirty="0">
              <a:solidFill>
                <a:schemeClr val="tx1"/>
              </a:solidFill>
            </a:endParaRPr>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4437112"/>
            <a:ext cx="2776301" cy="1558625"/>
          </a:xfrm>
          <a:prstGeom prst="rect">
            <a:avLst/>
          </a:prstGeom>
        </p:spPr>
      </p:pic>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5816" y="2492896"/>
            <a:ext cx="3456380" cy="2592285"/>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184" y="4797152"/>
            <a:ext cx="2363755" cy="1772816"/>
          </a:xfrm>
          <a:prstGeom prst="rect">
            <a:avLst/>
          </a:prstGeom>
        </p:spPr>
      </p:pic>
    </p:spTree>
    <p:extLst>
      <p:ext uri="{BB962C8B-B14F-4D97-AF65-F5344CB8AC3E}">
        <p14:creationId xmlns:p14="http://schemas.microsoft.com/office/powerpoint/2010/main" val="7711861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620688"/>
            <a:ext cx="8229600" cy="571496"/>
          </a:xfrm>
        </p:spPr>
        <p:txBody>
          <a:bodyPr>
            <a:normAutofit fontScale="90000"/>
          </a:bodyPr>
          <a:lstStyle/>
          <a:p>
            <a:r>
              <a:rPr kumimoji="1" lang="ja-JP" altLang="en-US" u="sng" dirty="0" smtClean="0">
                <a:solidFill>
                  <a:schemeClr val="tx1"/>
                </a:solidFill>
              </a:rPr>
              <a:t>ボランティア団体</a:t>
            </a:r>
            <a:endParaRPr kumimoji="1" lang="ja-JP" altLang="en-US" u="sng" dirty="0">
              <a:solidFill>
                <a:schemeClr val="tx1"/>
              </a:solidFill>
            </a:endParaRPr>
          </a:p>
        </p:txBody>
      </p:sp>
      <p:sp>
        <p:nvSpPr>
          <p:cNvPr id="3" name="テキスト プレースホルダー 2"/>
          <p:cNvSpPr>
            <a:spLocks noGrp="1"/>
          </p:cNvSpPr>
          <p:nvPr>
            <p:ph type="body" idx="1"/>
          </p:nvPr>
        </p:nvSpPr>
        <p:spPr>
          <a:xfrm>
            <a:off x="467544" y="1340768"/>
            <a:ext cx="4040188" cy="453727"/>
          </a:xfrm>
        </p:spPr>
        <p:txBody>
          <a:bodyPr>
            <a:normAutofit lnSpcReduction="10000"/>
          </a:bodyPr>
          <a:lstStyle/>
          <a:p>
            <a:pPr algn="ctr"/>
            <a:r>
              <a:rPr kumimoji="1" lang="ja-JP" altLang="en-US" u="sng" dirty="0" smtClean="0">
                <a:solidFill>
                  <a:schemeClr val="tx1"/>
                </a:solidFill>
              </a:rPr>
              <a:t>現在</a:t>
            </a:r>
            <a:endParaRPr kumimoji="1" lang="ja-JP" altLang="en-US" u="sng" dirty="0">
              <a:solidFill>
                <a:schemeClr val="tx1"/>
              </a:solidFill>
            </a:endParaRPr>
          </a:p>
        </p:txBody>
      </p:sp>
      <p:sp>
        <p:nvSpPr>
          <p:cNvPr id="4" name="コンテンツ プレースホルダー 3"/>
          <p:cNvSpPr>
            <a:spLocks noGrp="1"/>
          </p:cNvSpPr>
          <p:nvPr>
            <p:ph sz="half" idx="2"/>
          </p:nvPr>
        </p:nvSpPr>
        <p:spPr>
          <a:xfrm>
            <a:off x="457200" y="1844824"/>
            <a:ext cx="4040188" cy="4513134"/>
          </a:xfrm>
          <a:ln>
            <a:solidFill>
              <a:schemeClr val="tx1"/>
            </a:solidFill>
          </a:ln>
        </p:spPr>
        <p:txBody>
          <a:bodyPr>
            <a:normAutofit/>
          </a:bodyPr>
          <a:lstStyle/>
          <a:p>
            <a:pPr marL="0" indent="0">
              <a:buNone/>
            </a:pPr>
            <a:r>
              <a:rPr lang="ja-JP" altLang="en-US" sz="2000" dirty="0" smtClean="0">
                <a:solidFill>
                  <a:schemeClr val="tx1"/>
                </a:solidFill>
              </a:rPr>
              <a:t>・大船渡アクションネットワーク会議</a:t>
            </a:r>
            <a:endParaRPr lang="en-US" altLang="ja-JP" sz="2000" dirty="0" smtClean="0">
              <a:solidFill>
                <a:schemeClr val="tx1"/>
              </a:solidFill>
            </a:endParaRPr>
          </a:p>
          <a:p>
            <a:pPr marL="0" indent="0">
              <a:buNone/>
            </a:pPr>
            <a:r>
              <a:rPr lang="ja-JP" altLang="en-US" sz="2000" dirty="0" smtClean="0">
                <a:solidFill>
                  <a:schemeClr val="tx1"/>
                </a:solidFill>
              </a:rPr>
              <a:t>⇒大船渡市内で活動しているボランティア団体によって結成</a:t>
            </a:r>
            <a:endParaRPr lang="en-US" altLang="ja-JP" sz="2000" dirty="0" smtClean="0">
              <a:solidFill>
                <a:schemeClr val="tx1"/>
              </a:solidFill>
            </a:endParaRPr>
          </a:p>
          <a:p>
            <a:pPr marL="0" indent="0">
              <a:buNone/>
            </a:pPr>
            <a:r>
              <a:rPr lang="ja-JP" altLang="en-US" sz="2000" dirty="0" smtClean="0">
                <a:solidFill>
                  <a:schemeClr val="tx1"/>
                </a:solidFill>
              </a:rPr>
              <a:t>⇒情報の共有と連携が目的</a:t>
            </a:r>
            <a:endParaRPr lang="en-US" altLang="ja-JP" sz="2000" dirty="0" smtClean="0">
              <a:solidFill>
                <a:schemeClr val="tx1"/>
              </a:solidFill>
            </a:endParaRPr>
          </a:p>
          <a:p>
            <a:pPr marL="0" indent="0">
              <a:buNone/>
            </a:pPr>
            <a:r>
              <a:rPr lang="ja-JP" altLang="en-US" sz="2000" dirty="0" smtClean="0">
                <a:solidFill>
                  <a:schemeClr val="tx1"/>
                </a:solidFill>
              </a:rPr>
              <a:t>２月７日現在　　２０団体</a:t>
            </a:r>
            <a:endParaRPr lang="en-US" altLang="ja-JP" sz="2000" dirty="0" smtClean="0">
              <a:solidFill>
                <a:schemeClr val="tx1"/>
              </a:solidFill>
            </a:endParaRPr>
          </a:p>
          <a:p>
            <a:pPr marL="0" indent="0">
              <a:buNone/>
            </a:pPr>
            <a:r>
              <a:rPr lang="ja-JP" altLang="en-US" sz="2000" dirty="0" smtClean="0">
                <a:solidFill>
                  <a:schemeClr val="tx1"/>
                </a:solidFill>
              </a:rPr>
              <a:t>⇒最近、市役所の福祉課の人も参加しはじめる。</a:t>
            </a:r>
            <a:endParaRPr lang="en-US" altLang="ja-JP" sz="2000" dirty="0" smtClean="0">
              <a:solidFill>
                <a:schemeClr val="tx1"/>
              </a:solidFill>
            </a:endParaRPr>
          </a:p>
          <a:p>
            <a:pPr marL="0" indent="0">
              <a:buNone/>
            </a:pPr>
            <a:r>
              <a:rPr lang="ja-JP" altLang="en-US" sz="2000" dirty="0">
                <a:solidFill>
                  <a:schemeClr val="tx1"/>
                </a:solidFill>
              </a:rPr>
              <a:t>市</a:t>
            </a:r>
            <a:r>
              <a:rPr lang="ja-JP" altLang="en-US" sz="2000" dirty="0" smtClean="0">
                <a:solidFill>
                  <a:schemeClr val="tx1"/>
                </a:solidFill>
              </a:rPr>
              <a:t>として物資の受入れについて相談に来られたりする。</a:t>
            </a:r>
            <a:endParaRPr lang="en-US" altLang="ja-JP" sz="2000" dirty="0" smtClean="0">
              <a:solidFill>
                <a:schemeClr val="tx1"/>
              </a:solidFill>
            </a:endParaRPr>
          </a:p>
        </p:txBody>
      </p:sp>
      <p:sp>
        <p:nvSpPr>
          <p:cNvPr id="5" name="テキスト プレースホルダー 4"/>
          <p:cNvSpPr>
            <a:spLocks noGrp="1"/>
          </p:cNvSpPr>
          <p:nvPr>
            <p:ph type="body" sz="quarter" idx="3"/>
          </p:nvPr>
        </p:nvSpPr>
        <p:spPr>
          <a:xfrm>
            <a:off x="4644008" y="1340768"/>
            <a:ext cx="4041775" cy="453727"/>
          </a:xfrm>
        </p:spPr>
        <p:txBody>
          <a:bodyPr>
            <a:normAutofit lnSpcReduction="10000"/>
          </a:bodyPr>
          <a:lstStyle/>
          <a:p>
            <a:pPr algn="ctr"/>
            <a:r>
              <a:rPr kumimoji="1" lang="ja-JP" altLang="en-US" u="sng" dirty="0" smtClean="0">
                <a:solidFill>
                  <a:schemeClr val="tx1"/>
                </a:solidFill>
              </a:rPr>
              <a:t>今後</a:t>
            </a:r>
            <a:endParaRPr kumimoji="1" lang="ja-JP" altLang="en-US" u="sng" dirty="0">
              <a:solidFill>
                <a:schemeClr val="tx1"/>
              </a:solidFill>
            </a:endParaRPr>
          </a:p>
        </p:txBody>
      </p:sp>
      <p:sp>
        <p:nvSpPr>
          <p:cNvPr id="6" name="コンテンツ プレースホルダー 5"/>
          <p:cNvSpPr>
            <a:spLocks noGrp="1"/>
          </p:cNvSpPr>
          <p:nvPr>
            <p:ph sz="quarter" idx="4"/>
          </p:nvPr>
        </p:nvSpPr>
        <p:spPr>
          <a:xfrm>
            <a:off x="4645027" y="1844824"/>
            <a:ext cx="4041775" cy="4513134"/>
          </a:xfrm>
          <a:ln>
            <a:solidFill>
              <a:schemeClr val="tx1"/>
            </a:solidFill>
          </a:ln>
        </p:spPr>
        <p:txBody>
          <a:bodyPr>
            <a:normAutofit/>
          </a:bodyPr>
          <a:lstStyle/>
          <a:p>
            <a:pPr marL="0" indent="0">
              <a:buNone/>
            </a:pPr>
            <a:r>
              <a:rPr kumimoji="1" lang="ja-JP" altLang="en-US" sz="2000" dirty="0" smtClean="0">
                <a:solidFill>
                  <a:schemeClr val="tx1"/>
                </a:solidFill>
              </a:rPr>
              <a:t>・３月いっぱいで撤退する団体（現在２団体は確定）もあるので、</a:t>
            </a:r>
            <a:r>
              <a:rPr lang="ja-JP" altLang="en-US" sz="2000" dirty="0">
                <a:solidFill>
                  <a:schemeClr val="tx1"/>
                </a:solidFill>
              </a:rPr>
              <a:t>そこの活動</a:t>
            </a:r>
            <a:r>
              <a:rPr lang="ja-JP" altLang="en-US" sz="2000" dirty="0" smtClean="0">
                <a:solidFill>
                  <a:schemeClr val="tx1"/>
                </a:solidFill>
              </a:rPr>
              <a:t>で引き継ぐ必要のあるものは引き継いでいく。</a:t>
            </a:r>
            <a:endParaRPr lang="en-US" altLang="ja-JP" sz="2000" dirty="0" smtClean="0">
              <a:solidFill>
                <a:schemeClr val="tx1"/>
              </a:solidFill>
            </a:endParaRPr>
          </a:p>
          <a:p>
            <a:pPr marL="0" indent="0">
              <a:buNone/>
            </a:pPr>
            <a:r>
              <a:rPr lang="ja-JP" altLang="en-US" sz="2000" dirty="0" smtClean="0">
                <a:solidFill>
                  <a:schemeClr val="tx1"/>
                </a:solidFill>
              </a:rPr>
              <a:t>⇒仮設でのお茶会など</a:t>
            </a:r>
            <a:endParaRPr lang="en-US" altLang="ja-JP" sz="2000" dirty="0" smtClean="0">
              <a:solidFill>
                <a:schemeClr val="tx1"/>
              </a:solidFill>
            </a:endParaRPr>
          </a:p>
          <a:p>
            <a:pPr marL="0" indent="0">
              <a:buNone/>
            </a:pPr>
            <a:endParaRPr kumimoji="1" lang="ja-JP" altLang="en-US" sz="2000" dirty="0">
              <a:solidFill>
                <a:schemeClr val="tx1"/>
              </a:solidFill>
            </a:endParaRPr>
          </a:p>
        </p:txBody>
      </p:sp>
    </p:spTree>
    <p:extLst>
      <p:ext uri="{BB962C8B-B14F-4D97-AF65-F5344CB8AC3E}">
        <p14:creationId xmlns:p14="http://schemas.microsoft.com/office/powerpoint/2010/main" val="64979993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a:xfrm>
            <a:off x="395536" y="980728"/>
            <a:ext cx="8229600" cy="1143000"/>
          </a:xfrm>
        </p:spPr>
        <p:txBody>
          <a:bodyPr/>
          <a:lstStyle/>
          <a:p>
            <a:pPr eaLnBrk="1" hangingPunct="1"/>
            <a:r>
              <a:rPr lang="ja-JP" altLang="en-US" u="sng" dirty="0" smtClean="0">
                <a:solidFill>
                  <a:schemeClr val="tx1"/>
                </a:solidFill>
              </a:rPr>
              <a:t>現地の状況</a:t>
            </a: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3519010"/>
            <a:ext cx="3888432" cy="2916324"/>
          </a:xfrm>
          <a:prstGeom prst="rect">
            <a:avLst/>
          </a:prstGeom>
        </p:spPr>
      </p:pic>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84" y="2060848"/>
            <a:ext cx="3888432" cy="2916324"/>
          </a:xfrm>
          <a:prstGeom prst="rect">
            <a:avLst/>
          </a:prstGeom>
        </p:spPr>
      </p:pic>
    </p:spTree>
    <p:extLst>
      <p:ext uri="{BB962C8B-B14F-4D97-AF65-F5344CB8AC3E}">
        <p14:creationId xmlns:p14="http://schemas.microsoft.com/office/powerpoint/2010/main" val="323491069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548680"/>
            <a:ext cx="8229600" cy="571496"/>
          </a:xfrm>
        </p:spPr>
        <p:txBody>
          <a:bodyPr>
            <a:normAutofit fontScale="90000"/>
          </a:bodyPr>
          <a:lstStyle/>
          <a:p>
            <a:r>
              <a:rPr lang="ja-JP" altLang="en-US" b="1" u="sng" dirty="0">
                <a:solidFill>
                  <a:schemeClr val="tx1"/>
                </a:solidFill>
              </a:rPr>
              <a:t>教会</a:t>
            </a:r>
            <a:endParaRPr kumimoji="1" lang="ja-JP" altLang="en-US" b="1" u="sng" dirty="0">
              <a:solidFill>
                <a:schemeClr val="tx1"/>
              </a:solidFill>
            </a:endParaRPr>
          </a:p>
        </p:txBody>
      </p:sp>
      <p:sp>
        <p:nvSpPr>
          <p:cNvPr id="3" name="テキスト プレースホルダー 2"/>
          <p:cNvSpPr>
            <a:spLocks noGrp="1"/>
          </p:cNvSpPr>
          <p:nvPr>
            <p:ph type="body" idx="1"/>
          </p:nvPr>
        </p:nvSpPr>
        <p:spPr>
          <a:xfrm>
            <a:off x="457200" y="1535113"/>
            <a:ext cx="4040188" cy="453727"/>
          </a:xfrm>
        </p:spPr>
        <p:txBody>
          <a:bodyPr>
            <a:normAutofit lnSpcReduction="10000"/>
          </a:bodyPr>
          <a:lstStyle/>
          <a:p>
            <a:pPr algn="ctr"/>
            <a:r>
              <a:rPr kumimoji="1" lang="ja-JP" altLang="en-US" u="sng" dirty="0" smtClean="0">
                <a:solidFill>
                  <a:schemeClr val="tx1"/>
                </a:solidFill>
              </a:rPr>
              <a:t>現在</a:t>
            </a:r>
            <a:endParaRPr kumimoji="1" lang="en-US" altLang="ja-JP" u="sng" dirty="0" smtClean="0">
              <a:solidFill>
                <a:schemeClr val="tx1"/>
              </a:solidFill>
            </a:endParaRPr>
          </a:p>
        </p:txBody>
      </p:sp>
      <p:sp>
        <p:nvSpPr>
          <p:cNvPr id="4" name="コンテンツ プレースホルダー 3"/>
          <p:cNvSpPr>
            <a:spLocks noGrp="1"/>
          </p:cNvSpPr>
          <p:nvPr>
            <p:ph sz="half" idx="2"/>
          </p:nvPr>
        </p:nvSpPr>
        <p:spPr>
          <a:ln>
            <a:solidFill>
              <a:schemeClr val="tx1"/>
            </a:solidFill>
          </a:ln>
        </p:spPr>
        <p:txBody>
          <a:bodyPr>
            <a:normAutofit/>
          </a:bodyPr>
          <a:lstStyle/>
          <a:p>
            <a:pPr marL="0" indent="0">
              <a:buNone/>
            </a:pPr>
            <a:r>
              <a:rPr lang="ja-JP" altLang="en-US" sz="2000" dirty="0" smtClean="0">
                <a:solidFill>
                  <a:schemeClr val="tx1"/>
                </a:solidFill>
              </a:rPr>
              <a:t>・大船渡教会の信徒がベース活動の補助的に入ってくれている。</a:t>
            </a:r>
            <a:endParaRPr lang="en-US" altLang="ja-JP" sz="2000" dirty="0" smtClean="0">
              <a:solidFill>
                <a:schemeClr val="tx1"/>
              </a:solidFill>
            </a:endParaRPr>
          </a:p>
          <a:p>
            <a:pPr marL="0" indent="0">
              <a:buNone/>
            </a:pPr>
            <a:r>
              <a:rPr lang="ja-JP" altLang="en-US" sz="2000" dirty="0" smtClean="0">
                <a:solidFill>
                  <a:schemeClr val="tx1"/>
                </a:solidFill>
              </a:rPr>
              <a:t>・信徒の高齢独居のお宅へ訪問</a:t>
            </a:r>
            <a:endParaRPr lang="en-US" altLang="ja-JP" sz="2000" dirty="0" smtClean="0">
              <a:solidFill>
                <a:schemeClr val="tx1"/>
              </a:solidFill>
            </a:endParaRPr>
          </a:p>
          <a:p>
            <a:pPr marL="0" indent="0">
              <a:buNone/>
            </a:pPr>
            <a:r>
              <a:rPr lang="ja-JP" altLang="en-US" sz="2000" dirty="0" smtClean="0">
                <a:solidFill>
                  <a:schemeClr val="tx1"/>
                </a:solidFill>
              </a:rPr>
              <a:t>・行事ごとのお手伝い</a:t>
            </a:r>
            <a:endParaRPr lang="en-US" altLang="ja-JP" sz="2000" dirty="0" smtClean="0">
              <a:solidFill>
                <a:schemeClr val="tx1"/>
              </a:solidFill>
            </a:endParaRPr>
          </a:p>
          <a:p>
            <a:pPr marL="0" indent="0">
              <a:buNone/>
            </a:pPr>
            <a:r>
              <a:rPr lang="ja-JP" altLang="en-US" sz="2000" dirty="0" smtClean="0">
                <a:solidFill>
                  <a:schemeClr val="tx1"/>
                </a:solidFill>
              </a:rPr>
              <a:t>・朝ミサ、主日のミサへの参加</a:t>
            </a:r>
            <a:endParaRPr lang="en-US" altLang="ja-JP" sz="2000" dirty="0" smtClean="0">
              <a:solidFill>
                <a:schemeClr val="tx1"/>
              </a:solidFill>
            </a:endParaRPr>
          </a:p>
          <a:p>
            <a:pPr marL="0" indent="0">
              <a:buNone/>
            </a:pPr>
            <a:endParaRPr lang="en-US" altLang="ja-JP" sz="2000" dirty="0">
              <a:solidFill>
                <a:schemeClr val="tx1"/>
              </a:solidFill>
            </a:endParaRPr>
          </a:p>
          <a:p>
            <a:pPr marL="0" indent="0">
              <a:buNone/>
            </a:pPr>
            <a:r>
              <a:rPr lang="ja-JP" altLang="en-US" sz="2000" dirty="0" smtClean="0">
                <a:solidFill>
                  <a:schemeClr val="tx1"/>
                </a:solidFill>
              </a:rPr>
              <a:t>・仙台教区内の大船渡教会以外とのつながりが弱い</a:t>
            </a:r>
            <a:endParaRPr lang="en-US" altLang="ja-JP" sz="2000" dirty="0" smtClean="0">
              <a:solidFill>
                <a:schemeClr val="tx1"/>
              </a:solidFill>
            </a:endParaRPr>
          </a:p>
          <a:p>
            <a:pPr marL="0" indent="0">
              <a:buNone/>
            </a:pPr>
            <a:endParaRPr lang="en-US" altLang="ja-JP" sz="2000" dirty="0">
              <a:solidFill>
                <a:schemeClr val="tx1"/>
              </a:solidFill>
            </a:endParaRPr>
          </a:p>
        </p:txBody>
      </p:sp>
      <p:sp>
        <p:nvSpPr>
          <p:cNvPr id="5" name="テキスト プレースホルダー 4"/>
          <p:cNvSpPr>
            <a:spLocks noGrp="1"/>
          </p:cNvSpPr>
          <p:nvPr>
            <p:ph type="body" sz="quarter" idx="3"/>
          </p:nvPr>
        </p:nvSpPr>
        <p:spPr>
          <a:xfrm>
            <a:off x="4645025" y="1535113"/>
            <a:ext cx="4041775" cy="453727"/>
          </a:xfrm>
        </p:spPr>
        <p:txBody>
          <a:bodyPr>
            <a:normAutofit lnSpcReduction="10000"/>
          </a:bodyPr>
          <a:lstStyle/>
          <a:p>
            <a:pPr algn="ctr"/>
            <a:r>
              <a:rPr kumimoji="1" lang="ja-JP" altLang="en-US" u="sng" dirty="0" smtClean="0">
                <a:solidFill>
                  <a:schemeClr val="tx1"/>
                </a:solidFill>
              </a:rPr>
              <a:t>今度</a:t>
            </a:r>
            <a:endParaRPr kumimoji="1" lang="ja-JP" altLang="en-US" u="sng" dirty="0">
              <a:solidFill>
                <a:schemeClr val="tx1"/>
              </a:solidFill>
            </a:endParaRPr>
          </a:p>
        </p:txBody>
      </p:sp>
      <p:sp>
        <p:nvSpPr>
          <p:cNvPr id="6" name="コンテンツ プレースホルダー 5"/>
          <p:cNvSpPr>
            <a:spLocks noGrp="1"/>
          </p:cNvSpPr>
          <p:nvPr>
            <p:ph sz="quarter" idx="4"/>
          </p:nvPr>
        </p:nvSpPr>
        <p:spPr>
          <a:ln>
            <a:solidFill>
              <a:schemeClr val="tx1"/>
            </a:solidFill>
          </a:ln>
        </p:spPr>
        <p:txBody>
          <a:bodyPr>
            <a:normAutofit/>
          </a:bodyPr>
          <a:lstStyle/>
          <a:p>
            <a:pPr marL="0" indent="0">
              <a:buNone/>
            </a:pPr>
            <a:r>
              <a:rPr kumimoji="1" lang="ja-JP" altLang="en-US" sz="2000" dirty="0" smtClean="0">
                <a:solidFill>
                  <a:schemeClr val="tx1"/>
                </a:solidFill>
              </a:rPr>
              <a:t>・ベースイベント時での協力要請</a:t>
            </a:r>
            <a:endParaRPr kumimoji="1" lang="en-US" altLang="ja-JP" sz="2000" dirty="0" smtClean="0">
              <a:solidFill>
                <a:schemeClr val="tx1"/>
              </a:solidFill>
            </a:endParaRPr>
          </a:p>
          <a:p>
            <a:pPr marL="0" indent="0">
              <a:buNone/>
            </a:pPr>
            <a:r>
              <a:rPr lang="ja-JP" altLang="en-US" sz="2000" dirty="0" smtClean="0">
                <a:solidFill>
                  <a:schemeClr val="tx1"/>
                </a:solidFill>
              </a:rPr>
              <a:t>・教会と連携して、イベントができたら・・・</a:t>
            </a:r>
            <a:endParaRPr lang="en-US" altLang="ja-JP" sz="2000" dirty="0" smtClean="0">
              <a:solidFill>
                <a:schemeClr val="tx1"/>
              </a:solidFill>
            </a:endParaRPr>
          </a:p>
          <a:p>
            <a:pPr marL="0" indent="0">
              <a:buNone/>
            </a:pPr>
            <a:endParaRPr kumimoji="1" lang="en-US" altLang="ja-JP" sz="2000" dirty="0" smtClean="0">
              <a:solidFill>
                <a:schemeClr val="tx1"/>
              </a:solidFill>
            </a:endParaRPr>
          </a:p>
        </p:txBody>
      </p:sp>
    </p:spTree>
    <p:extLst>
      <p:ext uri="{BB962C8B-B14F-4D97-AF65-F5344CB8AC3E}">
        <p14:creationId xmlns:p14="http://schemas.microsoft.com/office/powerpoint/2010/main" val="197479557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548680"/>
            <a:ext cx="8229600" cy="571496"/>
          </a:xfrm>
        </p:spPr>
        <p:txBody>
          <a:bodyPr>
            <a:normAutofit fontScale="90000"/>
          </a:bodyPr>
          <a:lstStyle/>
          <a:p>
            <a:r>
              <a:rPr lang="ja-JP" altLang="en-US" b="1" u="sng" dirty="0">
                <a:solidFill>
                  <a:schemeClr val="tx1"/>
                </a:solidFill>
              </a:rPr>
              <a:t>カリタスベース</a:t>
            </a:r>
            <a:endParaRPr kumimoji="1" lang="ja-JP" altLang="en-US" b="1" u="sng" dirty="0">
              <a:solidFill>
                <a:schemeClr val="tx1"/>
              </a:solidFill>
            </a:endParaRPr>
          </a:p>
        </p:txBody>
      </p:sp>
      <p:sp>
        <p:nvSpPr>
          <p:cNvPr id="3" name="テキスト プレースホルダー 2"/>
          <p:cNvSpPr>
            <a:spLocks noGrp="1"/>
          </p:cNvSpPr>
          <p:nvPr>
            <p:ph type="body" idx="1"/>
          </p:nvPr>
        </p:nvSpPr>
        <p:spPr>
          <a:xfrm>
            <a:off x="457200" y="1535113"/>
            <a:ext cx="4040188" cy="453727"/>
          </a:xfrm>
        </p:spPr>
        <p:txBody>
          <a:bodyPr>
            <a:normAutofit lnSpcReduction="10000"/>
          </a:bodyPr>
          <a:lstStyle/>
          <a:p>
            <a:pPr algn="ctr"/>
            <a:r>
              <a:rPr kumimoji="1" lang="ja-JP" altLang="en-US" u="sng" dirty="0" smtClean="0">
                <a:solidFill>
                  <a:schemeClr val="tx1"/>
                </a:solidFill>
              </a:rPr>
              <a:t>現在</a:t>
            </a:r>
            <a:endParaRPr kumimoji="1" lang="en-US" altLang="ja-JP" u="sng" dirty="0" smtClean="0">
              <a:solidFill>
                <a:schemeClr val="tx1"/>
              </a:solidFill>
            </a:endParaRPr>
          </a:p>
        </p:txBody>
      </p:sp>
      <p:sp>
        <p:nvSpPr>
          <p:cNvPr id="4" name="コンテンツ プレースホルダー 3"/>
          <p:cNvSpPr>
            <a:spLocks noGrp="1"/>
          </p:cNvSpPr>
          <p:nvPr>
            <p:ph sz="half" idx="2"/>
          </p:nvPr>
        </p:nvSpPr>
        <p:spPr>
          <a:ln>
            <a:solidFill>
              <a:schemeClr val="tx1"/>
            </a:solidFill>
          </a:ln>
        </p:spPr>
        <p:txBody>
          <a:bodyPr>
            <a:normAutofit/>
          </a:bodyPr>
          <a:lstStyle/>
          <a:p>
            <a:pPr marL="0" indent="0">
              <a:buNone/>
            </a:pPr>
            <a:r>
              <a:rPr lang="ja-JP" altLang="en-US" sz="2000" dirty="0" smtClean="0">
                <a:solidFill>
                  <a:schemeClr val="tx1"/>
                </a:solidFill>
              </a:rPr>
              <a:t>・２か月に一回、前ベース会議</a:t>
            </a:r>
            <a:endParaRPr lang="en-US" altLang="ja-JP" sz="2000" dirty="0" smtClean="0">
              <a:solidFill>
                <a:schemeClr val="tx1"/>
              </a:solidFill>
            </a:endParaRPr>
          </a:p>
          <a:p>
            <a:pPr marL="0" indent="0">
              <a:buNone/>
            </a:pPr>
            <a:r>
              <a:rPr lang="ja-JP" altLang="en-US" sz="2000" dirty="0" smtClean="0">
                <a:solidFill>
                  <a:schemeClr val="tx1"/>
                </a:solidFill>
              </a:rPr>
              <a:t>・岩手沿岸４ベースは、人材・活動の面で協力体制ができている。</a:t>
            </a:r>
            <a:endParaRPr lang="en-US" altLang="ja-JP" sz="2000" dirty="0" smtClean="0">
              <a:solidFill>
                <a:schemeClr val="tx1"/>
              </a:solidFill>
            </a:endParaRPr>
          </a:p>
          <a:p>
            <a:pPr marL="0" indent="0">
              <a:buNone/>
            </a:pPr>
            <a:r>
              <a:rPr lang="ja-JP" altLang="en-US" sz="2000" dirty="0" smtClean="0">
                <a:solidFill>
                  <a:schemeClr val="tx1"/>
                </a:solidFill>
              </a:rPr>
              <a:t>・各ベースのスタッフ間の交流を盛んにするために、自分のところ以外のベースに宿泊して体験している。</a:t>
            </a:r>
            <a:endParaRPr lang="en-US" altLang="ja-JP" sz="2000" dirty="0" smtClean="0">
              <a:solidFill>
                <a:schemeClr val="tx1"/>
              </a:solidFill>
            </a:endParaRPr>
          </a:p>
          <a:p>
            <a:pPr marL="0" indent="0">
              <a:buNone/>
            </a:pPr>
            <a:r>
              <a:rPr lang="ja-JP" altLang="en-US" sz="2000" dirty="0" smtClean="0">
                <a:solidFill>
                  <a:schemeClr val="tx1"/>
                </a:solidFill>
              </a:rPr>
              <a:t>・カリタス釜石ベースはＮＰＯ化</a:t>
            </a:r>
            <a:endParaRPr lang="en-US" altLang="ja-JP" sz="2000" dirty="0">
              <a:solidFill>
                <a:schemeClr val="tx1"/>
              </a:solidFill>
            </a:endParaRPr>
          </a:p>
        </p:txBody>
      </p:sp>
      <p:sp>
        <p:nvSpPr>
          <p:cNvPr id="5" name="テキスト プレースホルダー 4"/>
          <p:cNvSpPr>
            <a:spLocks noGrp="1"/>
          </p:cNvSpPr>
          <p:nvPr>
            <p:ph type="body" sz="quarter" idx="3"/>
          </p:nvPr>
        </p:nvSpPr>
        <p:spPr>
          <a:xfrm>
            <a:off x="4645025" y="1535113"/>
            <a:ext cx="4041775" cy="453727"/>
          </a:xfrm>
        </p:spPr>
        <p:txBody>
          <a:bodyPr>
            <a:normAutofit lnSpcReduction="10000"/>
          </a:bodyPr>
          <a:lstStyle/>
          <a:p>
            <a:pPr algn="ctr"/>
            <a:r>
              <a:rPr kumimoji="1" lang="ja-JP" altLang="en-US" u="sng" dirty="0" smtClean="0">
                <a:solidFill>
                  <a:schemeClr val="tx1"/>
                </a:solidFill>
              </a:rPr>
              <a:t>今度</a:t>
            </a:r>
            <a:endParaRPr kumimoji="1" lang="ja-JP" altLang="en-US" u="sng" dirty="0">
              <a:solidFill>
                <a:schemeClr val="tx1"/>
              </a:solidFill>
            </a:endParaRPr>
          </a:p>
        </p:txBody>
      </p:sp>
      <p:sp>
        <p:nvSpPr>
          <p:cNvPr id="6" name="コンテンツ プレースホルダー 5"/>
          <p:cNvSpPr>
            <a:spLocks noGrp="1"/>
          </p:cNvSpPr>
          <p:nvPr>
            <p:ph sz="quarter" idx="4"/>
          </p:nvPr>
        </p:nvSpPr>
        <p:spPr>
          <a:ln>
            <a:solidFill>
              <a:schemeClr val="tx1"/>
            </a:solidFill>
          </a:ln>
        </p:spPr>
        <p:txBody>
          <a:bodyPr>
            <a:normAutofit/>
          </a:bodyPr>
          <a:lstStyle/>
          <a:p>
            <a:pPr marL="0" indent="0">
              <a:buNone/>
            </a:pPr>
            <a:r>
              <a:rPr kumimoji="1" lang="ja-JP" altLang="en-US" sz="2000" dirty="0" smtClean="0">
                <a:solidFill>
                  <a:schemeClr val="tx1"/>
                </a:solidFill>
              </a:rPr>
              <a:t>・より親密な協力体制と情報交換</a:t>
            </a:r>
            <a:endParaRPr kumimoji="1" lang="en-US" altLang="ja-JP" sz="2000" dirty="0" smtClean="0">
              <a:solidFill>
                <a:schemeClr val="tx1"/>
              </a:solidFill>
            </a:endParaRPr>
          </a:p>
          <a:p>
            <a:pPr marL="0" indent="0">
              <a:buNone/>
            </a:pPr>
            <a:r>
              <a:rPr kumimoji="1" lang="ja-JP" altLang="en-US" sz="2000" dirty="0" smtClean="0">
                <a:solidFill>
                  <a:schemeClr val="tx1"/>
                </a:solidFill>
              </a:rPr>
              <a:t>・仙台教区サポート会議が、毎月各ベース持ち回りで行われる。</a:t>
            </a:r>
            <a:endParaRPr kumimoji="1" lang="en-US" altLang="ja-JP" sz="2000" dirty="0" smtClean="0">
              <a:solidFill>
                <a:schemeClr val="tx1"/>
              </a:solidFill>
            </a:endParaRPr>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056" y="3861048"/>
            <a:ext cx="3227851" cy="2420888"/>
          </a:xfrm>
          <a:prstGeom prst="rect">
            <a:avLst/>
          </a:prstGeom>
        </p:spPr>
      </p:pic>
    </p:spTree>
    <p:extLst>
      <p:ext uri="{BB962C8B-B14F-4D97-AF65-F5344CB8AC3E}">
        <p14:creationId xmlns:p14="http://schemas.microsoft.com/office/powerpoint/2010/main" val="338316509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1340768"/>
            <a:ext cx="8229600" cy="1143000"/>
          </a:xfrm>
        </p:spPr>
        <p:txBody>
          <a:bodyPr/>
          <a:lstStyle/>
          <a:p>
            <a:r>
              <a:rPr lang="ja-JP" altLang="en-US" u="sng" dirty="0" smtClean="0">
                <a:solidFill>
                  <a:schemeClr val="tx1"/>
                </a:solidFill>
              </a:rPr>
              <a:t>③ベース</a:t>
            </a:r>
            <a:endParaRPr kumimoji="1" lang="ja-JP" altLang="en-US" u="sng" dirty="0">
              <a:solidFill>
                <a:schemeClr val="tx1"/>
              </a:solidFill>
            </a:endParaRPr>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2420888"/>
            <a:ext cx="2939819" cy="2204864"/>
          </a:xfrm>
          <a:prstGeom prst="rect">
            <a:avLst/>
          </a:prstGeom>
        </p:spPr>
      </p:pic>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5816" y="4365104"/>
            <a:ext cx="2939818" cy="2204864"/>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6096" y="2420888"/>
            <a:ext cx="3072341" cy="2304256"/>
          </a:xfrm>
          <a:prstGeom prst="rect">
            <a:avLst/>
          </a:prstGeom>
        </p:spPr>
      </p:pic>
    </p:spTree>
    <p:extLst>
      <p:ext uri="{BB962C8B-B14F-4D97-AF65-F5344CB8AC3E}">
        <p14:creationId xmlns:p14="http://schemas.microsoft.com/office/powerpoint/2010/main" val="247618797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548680"/>
            <a:ext cx="8229600" cy="571496"/>
          </a:xfrm>
        </p:spPr>
        <p:txBody>
          <a:bodyPr>
            <a:normAutofit fontScale="90000"/>
          </a:bodyPr>
          <a:lstStyle/>
          <a:p>
            <a:r>
              <a:rPr kumimoji="1" lang="ja-JP" altLang="en-US" b="1" u="sng" dirty="0" smtClean="0">
                <a:solidFill>
                  <a:schemeClr val="tx1"/>
                </a:solidFill>
              </a:rPr>
              <a:t>スタッフ</a:t>
            </a:r>
            <a:endParaRPr kumimoji="1" lang="ja-JP" altLang="en-US" b="1" u="sng" dirty="0">
              <a:solidFill>
                <a:schemeClr val="tx1"/>
              </a:solidFill>
            </a:endParaRPr>
          </a:p>
        </p:txBody>
      </p:sp>
      <p:sp>
        <p:nvSpPr>
          <p:cNvPr id="3" name="テキスト プレースホルダー 2"/>
          <p:cNvSpPr>
            <a:spLocks noGrp="1"/>
          </p:cNvSpPr>
          <p:nvPr>
            <p:ph type="body" idx="1"/>
          </p:nvPr>
        </p:nvSpPr>
        <p:spPr>
          <a:xfrm>
            <a:off x="457200" y="1535113"/>
            <a:ext cx="4040188" cy="453727"/>
          </a:xfrm>
        </p:spPr>
        <p:txBody>
          <a:bodyPr>
            <a:normAutofit lnSpcReduction="10000"/>
          </a:bodyPr>
          <a:lstStyle/>
          <a:p>
            <a:pPr algn="ctr"/>
            <a:r>
              <a:rPr kumimoji="1" lang="ja-JP" altLang="en-US" u="sng" dirty="0" smtClean="0">
                <a:solidFill>
                  <a:schemeClr val="tx1"/>
                </a:solidFill>
              </a:rPr>
              <a:t>現在</a:t>
            </a:r>
            <a:endParaRPr kumimoji="1" lang="en-US" altLang="ja-JP" u="sng" dirty="0" smtClean="0">
              <a:solidFill>
                <a:schemeClr val="tx1"/>
              </a:solidFill>
            </a:endParaRPr>
          </a:p>
        </p:txBody>
      </p:sp>
      <p:sp>
        <p:nvSpPr>
          <p:cNvPr id="4" name="コンテンツ プレースホルダー 3"/>
          <p:cNvSpPr>
            <a:spLocks noGrp="1"/>
          </p:cNvSpPr>
          <p:nvPr>
            <p:ph sz="half" idx="2"/>
          </p:nvPr>
        </p:nvSpPr>
        <p:spPr>
          <a:ln>
            <a:solidFill>
              <a:schemeClr val="tx1"/>
            </a:solidFill>
          </a:ln>
        </p:spPr>
        <p:txBody>
          <a:bodyPr>
            <a:normAutofit/>
          </a:bodyPr>
          <a:lstStyle/>
          <a:p>
            <a:pPr marL="0" indent="0">
              <a:buNone/>
            </a:pPr>
            <a:r>
              <a:rPr kumimoji="1" lang="ja-JP" altLang="en-US" sz="2000" dirty="0" smtClean="0">
                <a:solidFill>
                  <a:schemeClr val="tx1"/>
                </a:solidFill>
              </a:rPr>
              <a:t>・</a:t>
            </a:r>
            <a:r>
              <a:rPr lang="ja-JP" altLang="en-US" sz="2000" dirty="0">
                <a:solidFill>
                  <a:schemeClr val="tx1"/>
                </a:solidFill>
              </a:rPr>
              <a:t>ベース</a:t>
            </a:r>
            <a:r>
              <a:rPr lang="ja-JP" altLang="en-US" sz="2000" dirty="0" smtClean="0">
                <a:solidFill>
                  <a:schemeClr val="tx1"/>
                </a:solidFill>
              </a:rPr>
              <a:t>長、事務局長</a:t>
            </a:r>
            <a:endParaRPr lang="en-US" altLang="ja-JP" sz="2000" dirty="0" smtClean="0">
              <a:solidFill>
                <a:schemeClr val="tx1"/>
              </a:solidFill>
            </a:endParaRPr>
          </a:p>
          <a:p>
            <a:pPr marL="0" indent="0">
              <a:buNone/>
            </a:pPr>
            <a:r>
              <a:rPr lang="ja-JP" altLang="en-US" sz="2000" dirty="0" smtClean="0">
                <a:solidFill>
                  <a:schemeClr val="tx1"/>
                </a:solidFill>
              </a:rPr>
              <a:t>シスター２名、地域雇用（パート）の５名体制</a:t>
            </a:r>
            <a:endParaRPr lang="en-US" altLang="ja-JP" sz="2000" dirty="0" smtClean="0">
              <a:solidFill>
                <a:schemeClr val="tx1"/>
              </a:solidFill>
            </a:endParaRPr>
          </a:p>
          <a:p>
            <a:pPr marL="0" indent="0">
              <a:buNone/>
            </a:pPr>
            <a:r>
              <a:rPr lang="ja-JP" altLang="en-US" sz="2000" dirty="0" smtClean="0">
                <a:solidFill>
                  <a:schemeClr val="tx1"/>
                </a:solidFill>
              </a:rPr>
              <a:t>・常時待機しているのは２～３名</a:t>
            </a:r>
            <a:endParaRPr lang="en-US" altLang="ja-JP" sz="2000" dirty="0" smtClean="0">
              <a:solidFill>
                <a:schemeClr val="tx1"/>
              </a:solidFill>
            </a:endParaRPr>
          </a:p>
          <a:p>
            <a:pPr marL="0" indent="0">
              <a:buNone/>
            </a:pPr>
            <a:r>
              <a:rPr lang="ja-JP" altLang="en-US" sz="2000" dirty="0" smtClean="0">
                <a:solidFill>
                  <a:schemeClr val="tx1"/>
                </a:solidFill>
              </a:rPr>
              <a:t>・休みはなかなか取れていない。</a:t>
            </a:r>
            <a:endParaRPr lang="en-US" altLang="ja-JP" sz="2000" dirty="0" smtClean="0">
              <a:solidFill>
                <a:schemeClr val="tx1"/>
              </a:solidFill>
            </a:endParaRPr>
          </a:p>
          <a:p>
            <a:pPr marL="0" indent="0">
              <a:buNone/>
            </a:pPr>
            <a:r>
              <a:rPr lang="ja-JP" altLang="en-US" sz="2000" dirty="0" smtClean="0">
                <a:solidFill>
                  <a:schemeClr val="tx1"/>
                </a:solidFill>
              </a:rPr>
              <a:t>・チームワークは良いが、仕事の負担は偏っている。</a:t>
            </a:r>
            <a:endParaRPr lang="en-US" altLang="ja-JP" sz="2000" dirty="0" smtClean="0">
              <a:solidFill>
                <a:schemeClr val="tx1"/>
              </a:solidFill>
            </a:endParaRPr>
          </a:p>
          <a:p>
            <a:pPr marL="0" indent="0">
              <a:buNone/>
            </a:pPr>
            <a:endParaRPr lang="en-US" altLang="ja-JP" sz="2000" dirty="0" smtClean="0">
              <a:solidFill>
                <a:schemeClr val="tx1"/>
              </a:solidFill>
            </a:endParaRPr>
          </a:p>
        </p:txBody>
      </p:sp>
      <p:sp>
        <p:nvSpPr>
          <p:cNvPr id="5" name="テキスト プレースホルダー 4"/>
          <p:cNvSpPr>
            <a:spLocks noGrp="1"/>
          </p:cNvSpPr>
          <p:nvPr>
            <p:ph type="body" sz="quarter" idx="3"/>
          </p:nvPr>
        </p:nvSpPr>
        <p:spPr>
          <a:xfrm>
            <a:off x="4645025" y="1535113"/>
            <a:ext cx="4041775" cy="453727"/>
          </a:xfrm>
        </p:spPr>
        <p:txBody>
          <a:bodyPr>
            <a:normAutofit lnSpcReduction="10000"/>
          </a:bodyPr>
          <a:lstStyle/>
          <a:p>
            <a:pPr algn="ctr"/>
            <a:r>
              <a:rPr kumimoji="1" lang="ja-JP" altLang="en-US" u="sng" dirty="0" smtClean="0">
                <a:solidFill>
                  <a:schemeClr val="tx1"/>
                </a:solidFill>
              </a:rPr>
              <a:t>今後</a:t>
            </a:r>
            <a:endParaRPr kumimoji="1" lang="ja-JP" altLang="en-US" u="sng" dirty="0">
              <a:solidFill>
                <a:schemeClr val="tx1"/>
              </a:solidFill>
            </a:endParaRPr>
          </a:p>
        </p:txBody>
      </p:sp>
      <p:sp>
        <p:nvSpPr>
          <p:cNvPr id="6" name="コンテンツ プレースホルダー 5"/>
          <p:cNvSpPr>
            <a:spLocks noGrp="1"/>
          </p:cNvSpPr>
          <p:nvPr>
            <p:ph sz="quarter" idx="4"/>
          </p:nvPr>
        </p:nvSpPr>
        <p:spPr>
          <a:ln>
            <a:solidFill>
              <a:schemeClr val="tx1"/>
            </a:solidFill>
          </a:ln>
        </p:spPr>
        <p:txBody>
          <a:bodyPr>
            <a:normAutofit/>
          </a:bodyPr>
          <a:lstStyle/>
          <a:p>
            <a:pPr marL="0" indent="0">
              <a:buNone/>
            </a:pPr>
            <a:r>
              <a:rPr lang="ja-JP" altLang="en-US" sz="2000" dirty="0" smtClean="0">
                <a:solidFill>
                  <a:schemeClr val="tx1"/>
                </a:solidFill>
              </a:rPr>
              <a:t>・地元の人材を雇用予定</a:t>
            </a:r>
            <a:endParaRPr lang="en-US" altLang="ja-JP" sz="2000" dirty="0" smtClean="0">
              <a:solidFill>
                <a:schemeClr val="tx1"/>
              </a:solidFill>
            </a:endParaRPr>
          </a:p>
          <a:p>
            <a:pPr marL="0" indent="0">
              <a:buNone/>
            </a:pPr>
            <a:r>
              <a:rPr lang="ja-JP" altLang="en-US" sz="2000" dirty="0" smtClean="0">
                <a:solidFill>
                  <a:schemeClr val="tx1"/>
                </a:solidFill>
              </a:rPr>
              <a:t>・若い人材の確保</a:t>
            </a:r>
            <a:endParaRPr lang="en-US" altLang="ja-JP" sz="2000" dirty="0" smtClean="0">
              <a:solidFill>
                <a:schemeClr val="tx1"/>
              </a:solidFill>
            </a:endParaRPr>
          </a:p>
          <a:p>
            <a:pPr marL="0" indent="0">
              <a:buNone/>
            </a:pPr>
            <a:r>
              <a:rPr lang="ja-JP" altLang="en-US" sz="2000" dirty="0" smtClean="0">
                <a:solidFill>
                  <a:schemeClr val="tx1"/>
                </a:solidFill>
              </a:rPr>
              <a:t>・仕事の分担決め</a:t>
            </a:r>
            <a:endParaRPr lang="en-US" altLang="ja-JP" sz="2000" dirty="0" smtClean="0">
              <a:solidFill>
                <a:schemeClr val="tx1"/>
              </a:solidFill>
            </a:endParaRPr>
          </a:p>
          <a:p>
            <a:pPr marL="0" indent="0">
              <a:buNone/>
            </a:pPr>
            <a:r>
              <a:rPr lang="ja-JP" altLang="en-US" sz="2000" dirty="0" smtClean="0">
                <a:solidFill>
                  <a:schemeClr val="tx1"/>
                </a:solidFill>
              </a:rPr>
              <a:t>・一つ一つのマニュアル作り</a:t>
            </a:r>
            <a:endParaRPr lang="en-US" altLang="ja-JP" sz="2000" dirty="0" smtClean="0">
              <a:solidFill>
                <a:schemeClr val="tx1"/>
              </a:solidFill>
            </a:endParaRPr>
          </a:p>
        </p:txBody>
      </p:sp>
    </p:spTree>
    <p:extLst>
      <p:ext uri="{BB962C8B-B14F-4D97-AF65-F5344CB8AC3E}">
        <p14:creationId xmlns:p14="http://schemas.microsoft.com/office/powerpoint/2010/main" val="194209065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707904" y="5085184"/>
            <a:ext cx="5298952" cy="1584175"/>
          </a:xfrm>
        </p:spPr>
        <p:txBody>
          <a:bodyPr>
            <a:normAutofit/>
          </a:bodyPr>
          <a:lstStyle/>
          <a:p>
            <a:r>
              <a:rPr kumimoji="1" lang="ja-JP" altLang="en-US" sz="1600" dirty="0" smtClean="0">
                <a:solidFill>
                  <a:schemeClr val="tx1"/>
                </a:solidFill>
              </a:rPr>
              <a:t>大阪教会管区　大船渡プロジェクト</a:t>
            </a:r>
            <a:r>
              <a:rPr kumimoji="1" lang="en-US" altLang="ja-JP" sz="1600" dirty="0" smtClean="0">
                <a:solidFill>
                  <a:schemeClr val="tx1"/>
                </a:solidFill>
              </a:rPr>
              <a:t/>
            </a:r>
            <a:br>
              <a:rPr kumimoji="1" lang="en-US" altLang="ja-JP" sz="1600" dirty="0" smtClean="0">
                <a:solidFill>
                  <a:schemeClr val="tx1"/>
                </a:solidFill>
              </a:rPr>
            </a:br>
            <a:r>
              <a:rPr lang="ja-JP" altLang="en-US" sz="1600" dirty="0" smtClean="0">
                <a:solidFill>
                  <a:schemeClr val="tx1"/>
                </a:solidFill>
              </a:rPr>
              <a:t>カリタス大船渡ベース　地ノ森いこいの家</a:t>
            </a:r>
            <a:r>
              <a:rPr lang="en-US" altLang="ja-JP" sz="1600" dirty="0" smtClean="0">
                <a:solidFill>
                  <a:schemeClr val="tx1"/>
                </a:solidFill>
              </a:rPr>
              <a:t/>
            </a:r>
            <a:br>
              <a:rPr lang="en-US" altLang="ja-JP" sz="1600" dirty="0" smtClean="0">
                <a:solidFill>
                  <a:schemeClr val="tx1"/>
                </a:solidFill>
              </a:rPr>
            </a:br>
            <a:r>
              <a:rPr lang="en-US" altLang="ja-JP" sz="1600" dirty="0" smtClean="0">
                <a:solidFill>
                  <a:schemeClr val="tx1"/>
                </a:solidFill>
              </a:rPr>
              <a:t/>
            </a:r>
            <a:br>
              <a:rPr lang="en-US" altLang="ja-JP" sz="1600" dirty="0" smtClean="0">
                <a:solidFill>
                  <a:schemeClr val="tx1"/>
                </a:solidFill>
              </a:rPr>
            </a:br>
            <a:r>
              <a:rPr lang="ja-JP" altLang="en-US" sz="1600" dirty="0" smtClean="0">
                <a:solidFill>
                  <a:schemeClr val="tx1"/>
                </a:solidFill>
              </a:rPr>
              <a:t>〒</a:t>
            </a:r>
            <a:r>
              <a:rPr lang="en-US" altLang="ja-JP" sz="1600" dirty="0" smtClean="0">
                <a:solidFill>
                  <a:schemeClr val="tx1"/>
                </a:solidFill>
              </a:rPr>
              <a:t>022-0002</a:t>
            </a:r>
            <a:r>
              <a:rPr lang="ja-JP" altLang="en-US" sz="1600" dirty="0" smtClean="0">
                <a:solidFill>
                  <a:schemeClr val="tx1"/>
                </a:solidFill>
              </a:rPr>
              <a:t>　岩手県大船渡市大船渡町字地ノ森４３－２</a:t>
            </a:r>
            <a:r>
              <a:rPr lang="en-US" altLang="ja-JP" sz="1600" dirty="0" smtClean="0">
                <a:solidFill>
                  <a:schemeClr val="tx1"/>
                </a:solidFill>
              </a:rPr>
              <a:t/>
            </a:r>
            <a:br>
              <a:rPr lang="en-US" altLang="ja-JP" sz="1600" dirty="0" smtClean="0">
                <a:solidFill>
                  <a:schemeClr val="tx1"/>
                </a:solidFill>
              </a:rPr>
            </a:br>
            <a:r>
              <a:rPr lang="ja-JP" altLang="en-US" sz="1600" dirty="0" smtClean="0">
                <a:solidFill>
                  <a:schemeClr val="tx1"/>
                </a:solidFill>
              </a:rPr>
              <a:t>電話：０１９２</a:t>
            </a:r>
            <a:r>
              <a:rPr lang="en-US" altLang="ja-JP" sz="1600" dirty="0" smtClean="0">
                <a:solidFill>
                  <a:schemeClr val="tx1"/>
                </a:solidFill>
              </a:rPr>
              <a:t>‐</a:t>
            </a:r>
            <a:r>
              <a:rPr lang="ja-JP" altLang="en-US" sz="1600" dirty="0" smtClean="0">
                <a:solidFill>
                  <a:schemeClr val="tx1"/>
                </a:solidFill>
              </a:rPr>
              <a:t>４７</a:t>
            </a:r>
            <a:r>
              <a:rPr lang="en-US" altLang="ja-JP" sz="1600" dirty="0" smtClean="0">
                <a:solidFill>
                  <a:schemeClr val="tx1"/>
                </a:solidFill>
              </a:rPr>
              <a:t>‐</a:t>
            </a:r>
            <a:r>
              <a:rPr lang="ja-JP" altLang="en-US" sz="1600" dirty="0" smtClean="0">
                <a:solidFill>
                  <a:schemeClr val="tx1"/>
                </a:solidFill>
              </a:rPr>
              <a:t>４７３７</a:t>
            </a:r>
            <a:endParaRPr kumimoji="1" lang="ja-JP" altLang="en-US" sz="1600" dirty="0">
              <a:solidFill>
                <a:schemeClr val="tx1"/>
              </a:solidFill>
            </a:endParaRPr>
          </a:p>
        </p:txBody>
      </p:sp>
    </p:spTree>
    <p:extLst>
      <p:ext uri="{BB962C8B-B14F-4D97-AF65-F5344CB8AC3E}">
        <p14:creationId xmlns:p14="http://schemas.microsoft.com/office/powerpoint/2010/main" val="97883835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タイトル 1"/>
          <p:cNvSpPr>
            <a:spLocks noGrp="1"/>
          </p:cNvSpPr>
          <p:nvPr>
            <p:ph type="title"/>
          </p:nvPr>
        </p:nvSpPr>
        <p:spPr>
          <a:xfrm>
            <a:off x="1475656" y="332656"/>
            <a:ext cx="6263927" cy="792386"/>
          </a:xfrm>
          <a:solidFill>
            <a:schemeClr val="accent2">
              <a:lumMod val="20000"/>
              <a:lumOff val="80000"/>
            </a:schemeClr>
          </a:solidFill>
        </p:spPr>
        <p:txBody>
          <a:bodyPr/>
          <a:lstStyle/>
          <a:p>
            <a:pPr eaLnBrk="1" hangingPunct="1"/>
            <a:r>
              <a:rPr lang="ja-JP" altLang="en-US" b="1" dirty="0" smtClean="0">
                <a:solidFill>
                  <a:schemeClr val="tx1"/>
                </a:solidFill>
              </a:rPr>
              <a:t>地域の状況</a:t>
            </a:r>
          </a:p>
        </p:txBody>
      </p:sp>
      <p:sp>
        <p:nvSpPr>
          <p:cNvPr id="18434" name="テキスト プレースホルダー 2"/>
          <p:cNvSpPr>
            <a:spLocks noGrp="1"/>
          </p:cNvSpPr>
          <p:nvPr>
            <p:ph type="body" idx="1"/>
          </p:nvPr>
        </p:nvSpPr>
        <p:spPr>
          <a:xfrm>
            <a:off x="468313" y="1557338"/>
            <a:ext cx="4040187" cy="639762"/>
          </a:xfrm>
        </p:spPr>
        <p:txBody>
          <a:bodyPr anchor="ctr"/>
          <a:lstStyle/>
          <a:p>
            <a:pPr algn="ctr" eaLnBrk="1" hangingPunct="1"/>
            <a:r>
              <a:rPr lang="ja-JP" altLang="en-US" sz="3200" dirty="0" smtClean="0">
                <a:solidFill>
                  <a:schemeClr val="tx1"/>
                </a:solidFill>
              </a:rPr>
              <a:t>大船渡市</a:t>
            </a:r>
          </a:p>
        </p:txBody>
      </p:sp>
      <p:sp>
        <p:nvSpPr>
          <p:cNvPr id="18435" name="コンテンツ プレースホルダー 3"/>
          <p:cNvSpPr>
            <a:spLocks noGrp="1"/>
          </p:cNvSpPr>
          <p:nvPr>
            <p:ph sz="half" idx="2"/>
          </p:nvPr>
        </p:nvSpPr>
        <p:spPr>
          <a:xfrm>
            <a:off x="468313" y="2349500"/>
            <a:ext cx="4040187" cy="3951288"/>
          </a:xfrm>
          <a:solidFill>
            <a:schemeClr val="accent3">
              <a:lumMod val="40000"/>
              <a:lumOff val="60000"/>
            </a:schemeClr>
          </a:solidFill>
        </p:spPr>
        <p:style>
          <a:lnRef idx="2">
            <a:schemeClr val="accent1"/>
          </a:lnRef>
          <a:fillRef idx="1">
            <a:schemeClr val="lt1"/>
          </a:fillRef>
          <a:effectRef idx="0">
            <a:schemeClr val="accent1"/>
          </a:effectRef>
          <a:fontRef idx="minor">
            <a:schemeClr val="dk1"/>
          </a:fontRef>
        </p:style>
        <p:txBody>
          <a:bodyPr>
            <a:normAutofit/>
          </a:bodyPr>
          <a:lstStyle/>
          <a:p>
            <a:pPr marL="0" indent="0" algn="ctr" eaLnBrk="1" hangingPunct="1">
              <a:buNone/>
            </a:pPr>
            <a:r>
              <a:rPr lang="ja-JP" altLang="en-US" b="1" dirty="0" smtClean="0"/>
              <a:t>人口　　</a:t>
            </a:r>
            <a:endParaRPr lang="en-US" altLang="ja-JP" b="1" dirty="0" smtClean="0"/>
          </a:p>
          <a:p>
            <a:pPr marL="0" indent="0" eaLnBrk="1" hangingPunct="1">
              <a:buNone/>
            </a:pPr>
            <a:r>
              <a:rPr lang="ja-JP" altLang="en-US" b="1" dirty="0"/>
              <a:t>　</a:t>
            </a:r>
            <a:r>
              <a:rPr lang="en-US" altLang="ja-JP" b="1" dirty="0" smtClean="0">
                <a:latin typeface="ＭＳ Ｐ明朝" pitchFamily="18" charset="-128"/>
                <a:ea typeface="ＭＳ Ｐ明朝" pitchFamily="18" charset="-128"/>
              </a:rPr>
              <a:t>40738</a:t>
            </a:r>
            <a:r>
              <a:rPr lang="ja-JP" altLang="en-US" b="1" dirty="0" smtClean="0"/>
              <a:t>人（</a:t>
            </a:r>
            <a:r>
              <a:rPr lang="en-US" altLang="ja-JP" b="1" dirty="0" smtClean="0">
                <a:latin typeface="ＭＳ Ｐ明朝" pitchFamily="18" charset="-128"/>
                <a:ea typeface="ＭＳ Ｐ明朝" pitchFamily="18" charset="-128"/>
              </a:rPr>
              <a:t>2010</a:t>
            </a:r>
            <a:r>
              <a:rPr lang="ja-JP" altLang="en-US" b="1" dirty="0" smtClean="0"/>
              <a:t>年）</a:t>
            </a:r>
            <a:endParaRPr lang="en-US" altLang="ja-JP" b="1" dirty="0" smtClean="0"/>
          </a:p>
          <a:p>
            <a:pPr eaLnBrk="1" hangingPunct="1">
              <a:buFont typeface="Arial" charset="0"/>
              <a:buNone/>
            </a:pPr>
            <a:r>
              <a:rPr lang="ja-JP" altLang="en-US" b="1" dirty="0" smtClean="0"/>
              <a:t>　</a:t>
            </a:r>
            <a:r>
              <a:rPr lang="en-US" altLang="ja-JP" b="1" dirty="0" smtClean="0">
                <a:latin typeface="ＭＳ Ｐ明朝" pitchFamily="18" charset="-128"/>
                <a:ea typeface="ＭＳ Ｐ明朝" pitchFamily="18" charset="-128"/>
              </a:rPr>
              <a:t>39421</a:t>
            </a:r>
            <a:r>
              <a:rPr lang="ja-JP" altLang="en-US" b="1" dirty="0" smtClean="0"/>
              <a:t>人（</a:t>
            </a:r>
            <a:r>
              <a:rPr lang="en-US" altLang="ja-JP" b="1" dirty="0" smtClean="0">
                <a:latin typeface="ＭＳ Ｐ明朝" pitchFamily="18" charset="-128"/>
                <a:ea typeface="ＭＳ Ｐ明朝" pitchFamily="18" charset="-128"/>
              </a:rPr>
              <a:t>2012</a:t>
            </a:r>
            <a:r>
              <a:rPr lang="ja-JP" altLang="en-US" b="1" dirty="0" smtClean="0"/>
              <a:t>年</a:t>
            </a:r>
            <a:r>
              <a:rPr lang="en-US" altLang="ja-JP" b="1" dirty="0" smtClean="0">
                <a:latin typeface="ＭＳ Ｐ明朝" pitchFamily="18" charset="-128"/>
                <a:ea typeface="ＭＳ Ｐ明朝" pitchFamily="18" charset="-128"/>
              </a:rPr>
              <a:t>12</a:t>
            </a:r>
            <a:r>
              <a:rPr lang="ja-JP" altLang="en-US" b="1" dirty="0" smtClean="0"/>
              <a:t>月末）</a:t>
            </a:r>
            <a:endParaRPr lang="en-US" altLang="ja-JP" b="1" dirty="0" smtClean="0"/>
          </a:p>
          <a:p>
            <a:pPr eaLnBrk="1" hangingPunct="1">
              <a:buFont typeface="Arial" charset="0"/>
              <a:buNone/>
            </a:pPr>
            <a:endParaRPr lang="en-US" altLang="ja-JP" b="1" dirty="0" smtClean="0"/>
          </a:p>
          <a:p>
            <a:pPr eaLnBrk="1" hangingPunct="1">
              <a:buFont typeface="Arial" charset="0"/>
              <a:buNone/>
            </a:pPr>
            <a:endParaRPr lang="en-US" altLang="ja-JP" b="1" dirty="0" smtClean="0"/>
          </a:p>
          <a:p>
            <a:pPr algn="ctr" eaLnBrk="1" hangingPunct="1">
              <a:buFont typeface="Arial" charset="0"/>
              <a:buNone/>
            </a:pPr>
            <a:r>
              <a:rPr lang="ja-JP" altLang="en-US" b="1" dirty="0"/>
              <a:t>仮設</a:t>
            </a:r>
            <a:r>
              <a:rPr lang="ja-JP" altLang="en-US" b="1" dirty="0" smtClean="0"/>
              <a:t>住宅設置数</a:t>
            </a:r>
            <a:endParaRPr lang="en-US" altLang="ja-JP" b="1" dirty="0" smtClean="0"/>
          </a:p>
          <a:p>
            <a:pPr eaLnBrk="1" hangingPunct="1">
              <a:buFont typeface="Arial" charset="0"/>
              <a:buNone/>
            </a:pPr>
            <a:r>
              <a:rPr lang="ja-JP" altLang="en-US" b="1" dirty="0" smtClean="0"/>
              <a:t>仮設住宅　　　　　</a:t>
            </a:r>
            <a:r>
              <a:rPr lang="en-US" altLang="ja-JP" b="1" dirty="0" smtClean="0">
                <a:latin typeface="ＭＳ Ｐ明朝" pitchFamily="18" charset="-128"/>
                <a:ea typeface="ＭＳ Ｐ明朝" pitchFamily="18" charset="-128"/>
              </a:rPr>
              <a:t>37</a:t>
            </a:r>
            <a:r>
              <a:rPr lang="ja-JP" altLang="en-US" b="1" dirty="0" smtClean="0"/>
              <a:t>か所</a:t>
            </a:r>
            <a:endParaRPr lang="en-US" altLang="ja-JP" b="1" dirty="0" smtClean="0"/>
          </a:p>
          <a:p>
            <a:pPr eaLnBrk="1" hangingPunct="1">
              <a:buFont typeface="Arial" charset="0"/>
              <a:buNone/>
            </a:pPr>
            <a:r>
              <a:rPr lang="ja-JP" altLang="en-US" b="1" dirty="0" smtClean="0"/>
              <a:t>仮設戸数　　　　　</a:t>
            </a:r>
            <a:r>
              <a:rPr lang="en-US" altLang="ja-JP" b="1" dirty="0" smtClean="0">
                <a:latin typeface="ＭＳ Ｐ明朝" pitchFamily="18" charset="-128"/>
                <a:ea typeface="ＭＳ Ｐ明朝" pitchFamily="18" charset="-128"/>
              </a:rPr>
              <a:t>1801</a:t>
            </a:r>
            <a:r>
              <a:rPr lang="ja-JP" altLang="en-US" b="1" dirty="0" smtClean="0"/>
              <a:t>戸</a:t>
            </a:r>
          </a:p>
        </p:txBody>
      </p:sp>
      <p:sp>
        <p:nvSpPr>
          <p:cNvPr id="18436" name="テキスト プレースホルダー 4"/>
          <p:cNvSpPr>
            <a:spLocks noGrp="1"/>
          </p:cNvSpPr>
          <p:nvPr>
            <p:ph type="body" sz="quarter" idx="3"/>
          </p:nvPr>
        </p:nvSpPr>
        <p:spPr>
          <a:xfrm>
            <a:off x="4643438" y="1557338"/>
            <a:ext cx="4041775" cy="639762"/>
          </a:xfrm>
        </p:spPr>
        <p:txBody>
          <a:bodyPr anchor="ctr"/>
          <a:lstStyle/>
          <a:p>
            <a:pPr algn="ctr" eaLnBrk="1" hangingPunct="1"/>
            <a:r>
              <a:rPr lang="ja-JP" altLang="en-US" sz="3200" dirty="0" smtClean="0">
                <a:solidFill>
                  <a:schemeClr val="tx1"/>
                </a:solidFill>
              </a:rPr>
              <a:t>陸前高田市</a:t>
            </a:r>
          </a:p>
        </p:txBody>
      </p:sp>
      <p:sp>
        <p:nvSpPr>
          <p:cNvPr id="18437" name="コンテンツ プレースホルダー 5"/>
          <p:cNvSpPr>
            <a:spLocks noGrp="1"/>
          </p:cNvSpPr>
          <p:nvPr>
            <p:ph sz="quarter" idx="4"/>
          </p:nvPr>
        </p:nvSpPr>
        <p:spPr>
          <a:xfrm>
            <a:off x="4643438" y="2349500"/>
            <a:ext cx="4041775" cy="3951288"/>
          </a:xfrm>
          <a:solidFill>
            <a:schemeClr val="accent5">
              <a:lumMod val="40000"/>
              <a:lumOff val="60000"/>
            </a:schemeClr>
          </a:solidFill>
        </p:spPr>
        <p:style>
          <a:lnRef idx="2">
            <a:schemeClr val="accent3"/>
          </a:lnRef>
          <a:fillRef idx="1">
            <a:schemeClr val="lt1"/>
          </a:fillRef>
          <a:effectRef idx="0">
            <a:schemeClr val="accent3"/>
          </a:effectRef>
          <a:fontRef idx="minor">
            <a:schemeClr val="dk1"/>
          </a:fontRef>
        </p:style>
        <p:txBody>
          <a:bodyPr>
            <a:normAutofit/>
          </a:bodyPr>
          <a:lstStyle/>
          <a:p>
            <a:pPr marL="0" indent="0" algn="ctr" eaLnBrk="1" hangingPunct="1">
              <a:buNone/>
            </a:pPr>
            <a:r>
              <a:rPr lang="ja-JP" altLang="en-US" b="1" dirty="0" smtClean="0"/>
              <a:t>人口</a:t>
            </a:r>
            <a:endParaRPr lang="en-US" altLang="ja-JP" b="1" dirty="0" smtClean="0"/>
          </a:p>
          <a:p>
            <a:pPr marL="0" indent="0" eaLnBrk="1" hangingPunct="1">
              <a:buNone/>
            </a:pPr>
            <a:r>
              <a:rPr lang="ja-JP" altLang="en-US" b="1" dirty="0" smtClean="0"/>
              <a:t>　</a:t>
            </a:r>
            <a:r>
              <a:rPr lang="en-US" altLang="ja-JP" b="1" dirty="0" smtClean="0">
                <a:latin typeface="ＭＳ Ｐ明朝" pitchFamily="18" charset="-128"/>
                <a:ea typeface="ＭＳ Ｐ明朝" pitchFamily="18" charset="-128"/>
              </a:rPr>
              <a:t>23302</a:t>
            </a:r>
            <a:r>
              <a:rPr lang="ja-JP" altLang="en-US" b="1" dirty="0" smtClean="0"/>
              <a:t>人（</a:t>
            </a:r>
            <a:r>
              <a:rPr lang="en-US" altLang="ja-JP" b="1" dirty="0" smtClean="0">
                <a:latin typeface="ＭＳ Ｐ明朝" pitchFamily="18" charset="-128"/>
                <a:ea typeface="ＭＳ Ｐ明朝" pitchFamily="18" charset="-128"/>
              </a:rPr>
              <a:t>2010</a:t>
            </a:r>
            <a:r>
              <a:rPr lang="ja-JP" altLang="en-US" b="1" dirty="0" smtClean="0"/>
              <a:t>年）</a:t>
            </a:r>
            <a:endParaRPr lang="en-US" altLang="ja-JP" b="1" dirty="0" smtClean="0"/>
          </a:p>
          <a:p>
            <a:pPr eaLnBrk="1" hangingPunct="1">
              <a:buFont typeface="Arial" charset="0"/>
              <a:buNone/>
            </a:pPr>
            <a:r>
              <a:rPr lang="ja-JP" altLang="en-US" b="1" dirty="0" smtClean="0"/>
              <a:t>　</a:t>
            </a:r>
            <a:r>
              <a:rPr lang="en-US" altLang="ja-JP" b="1" dirty="0" smtClean="0">
                <a:latin typeface="ＭＳ Ｐ明朝" pitchFamily="18" charset="-128"/>
                <a:ea typeface="ＭＳ Ｐ明朝" pitchFamily="18" charset="-128"/>
              </a:rPr>
              <a:t>20718</a:t>
            </a:r>
            <a:r>
              <a:rPr lang="ja-JP" altLang="en-US" b="1" dirty="0" smtClean="0"/>
              <a:t>人（</a:t>
            </a:r>
            <a:r>
              <a:rPr lang="en-US" altLang="ja-JP" b="1" dirty="0" smtClean="0">
                <a:latin typeface="ＭＳ Ｐ明朝" pitchFamily="18" charset="-128"/>
                <a:ea typeface="ＭＳ Ｐ明朝" pitchFamily="18" charset="-128"/>
              </a:rPr>
              <a:t>2012</a:t>
            </a:r>
            <a:r>
              <a:rPr lang="ja-JP" altLang="en-US" b="1" dirty="0" smtClean="0"/>
              <a:t>年</a:t>
            </a:r>
            <a:r>
              <a:rPr lang="en-US" altLang="ja-JP" b="1" dirty="0" smtClean="0">
                <a:latin typeface="ＭＳ Ｐ明朝" pitchFamily="18" charset="-128"/>
                <a:ea typeface="ＭＳ Ｐ明朝" pitchFamily="18" charset="-128"/>
              </a:rPr>
              <a:t>12</a:t>
            </a:r>
            <a:r>
              <a:rPr lang="ja-JP" altLang="en-US" b="1" dirty="0" smtClean="0"/>
              <a:t>月末）</a:t>
            </a:r>
            <a:endParaRPr lang="en-US" altLang="ja-JP" b="1" dirty="0" smtClean="0"/>
          </a:p>
          <a:p>
            <a:pPr algn="ctr">
              <a:buNone/>
            </a:pPr>
            <a:endParaRPr lang="en-US" altLang="ja-JP" b="1" dirty="0" smtClean="0"/>
          </a:p>
          <a:p>
            <a:pPr algn="ctr">
              <a:buNone/>
            </a:pPr>
            <a:endParaRPr lang="en-US" altLang="ja-JP" b="1" dirty="0"/>
          </a:p>
          <a:p>
            <a:pPr algn="ctr">
              <a:buNone/>
            </a:pPr>
            <a:r>
              <a:rPr lang="ja-JP" altLang="en-US" b="1" dirty="0" smtClean="0"/>
              <a:t>仮設</a:t>
            </a:r>
            <a:r>
              <a:rPr lang="ja-JP" altLang="en-US" b="1" dirty="0"/>
              <a:t>住宅設置数</a:t>
            </a:r>
            <a:endParaRPr lang="en-US" altLang="ja-JP" b="1" dirty="0"/>
          </a:p>
          <a:p>
            <a:pPr eaLnBrk="1" hangingPunct="1">
              <a:buFont typeface="Arial" charset="0"/>
              <a:buNone/>
            </a:pPr>
            <a:r>
              <a:rPr lang="ja-JP" altLang="en-US" b="1" dirty="0" smtClean="0"/>
              <a:t>仮設住宅　　　　</a:t>
            </a:r>
            <a:r>
              <a:rPr lang="ja-JP" altLang="en-US" b="1" dirty="0" smtClean="0">
                <a:latin typeface="ＭＳ Ｐ明朝" pitchFamily="18" charset="-128"/>
                <a:ea typeface="ＭＳ Ｐ明朝" pitchFamily="18" charset="-128"/>
              </a:rPr>
              <a:t>　</a:t>
            </a:r>
            <a:r>
              <a:rPr lang="en-US" altLang="ja-JP" b="1" dirty="0" smtClean="0">
                <a:latin typeface="ＭＳ Ｐ明朝" pitchFamily="18" charset="-128"/>
                <a:ea typeface="ＭＳ Ｐ明朝" pitchFamily="18" charset="-128"/>
              </a:rPr>
              <a:t>53</a:t>
            </a:r>
            <a:r>
              <a:rPr lang="ja-JP" altLang="en-US" b="1" dirty="0" smtClean="0"/>
              <a:t>か所</a:t>
            </a:r>
            <a:endParaRPr lang="en-US" altLang="ja-JP" b="1" dirty="0" smtClean="0"/>
          </a:p>
          <a:p>
            <a:pPr eaLnBrk="1" hangingPunct="1">
              <a:buFont typeface="Arial" charset="0"/>
              <a:buNone/>
            </a:pPr>
            <a:r>
              <a:rPr lang="ja-JP" altLang="en-US" b="1" dirty="0"/>
              <a:t>仮設</a:t>
            </a:r>
            <a:r>
              <a:rPr lang="ja-JP" altLang="en-US" b="1" dirty="0" smtClean="0"/>
              <a:t>戸数　   　　　</a:t>
            </a:r>
            <a:r>
              <a:rPr lang="en-US" altLang="ja-JP" b="1" dirty="0" smtClean="0">
                <a:latin typeface="ＭＳ Ｐ明朝" pitchFamily="18" charset="-128"/>
                <a:ea typeface="ＭＳ Ｐ明朝" pitchFamily="18" charset="-128"/>
              </a:rPr>
              <a:t>2148</a:t>
            </a:r>
            <a:r>
              <a:rPr lang="ja-JP" altLang="en-US" b="1" dirty="0" smtClean="0"/>
              <a:t>戸</a:t>
            </a:r>
          </a:p>
        </p:txBody>
      </p:sp>
    </p:spTree>
    <p:extLst>
      <p:ext uri="{BB962C8B-B14F-4D97-AF65-F5344CB8AC3E}">
        <p14:creationId xmlns:p14="http://schemas.microsoft.com/office/powerpoint/2010/main" val="122961451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260648"/>
            <a:ext cx="7571184" cy="792088"/>
          </a:xfrm>
          <a:solidFill>
            <a:schemeClr val="accent2">
              <a:lumMod val="20000"/>
              <a:lumOff val="80000"/>
            </a:schemeClr>
          </a:solidFill>
        </p:spPr>
        <p:txBody>
          <a:bodyPr>
            <a:normAutofit/>
          </a:bodyPr>
          <a:lstStyle/>
          <a:p>
            <a:r>
              <a:rPr kumimoji="1" lang="ja-JP" altLang="en-US" dirty="0" smtClean="0">
                <a:solidFill>
                  <a:schemeClr val="tx1"/>
                </a:solidFill>
              </a:rPr>
              <a:t>震災   人的・物的被害状況</a:t>
            </a:r>
            <a:endParaRPr kumimoji="1" lang="ja-JP" altLang="en-US" dirty="0">
              <a:solidFill>
                <a:schemeClr val="tx1"/>
              </a:solidFill>
            </a:endParaRPr>
          </a:p>
        </p:txBody>
      </p:sp>
      <p:sp>
        <p:nvSpPr>
          <p:cNvPr id="3" name="コンテンツ プレースホルダー 2"/>
          <p:cNvSpPr>
            <a:spLocks noGrp="1"/>
          </p:cNvSpPr>
          <p:nvPr>
            <p:ph sz="half" idx="1"/>
          </p:nvPr>
        </p:nvSpPr>
        <p:spPr>
          <a:xfrm>
            <a:off x="457200" y="1916832"/>
            <a:ext cx="4038600" cy="4209331"/>
          </a:xfrm>
          <a:solidFill>
            <a:schemeClr val="accent3">
              <a:lumMod val="40000"/>
              <a:lumOff val="60000"/>
            </a:schemeClr>
          </a:solidFill>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pPr marL="0" indent="0">
              <a:buNone/>
            </a:pPr>
            <a:r>
              <a:rPr lang="ja-JP" altLang="en-US" b="1" i="1" dirty="0" smtClean="0"/>
              <a:t>○人的被害</a:t>
            </a:r>
            <a:endParaRPr lang="en-US" altLang="ja-JP" b="1" i="1" dirty="0"/>
          </a:p>
          <a:p>
            <a:pPr>
              <a:buNone/>
            </a:pPr>
            <a:r>
              <a:rPr lang="ja-JP" altLang="en-US" sz="2400" b="1" dirty="0" smtClean="0"/>
              <a:t>死者数　　　　　　　　　</a:t>
            </a:r>
            <a:r>
              <a:rPr lang="en-US" altLang="ja-JP" sz="2400" b="1" dirty="0" smtClean="0">
                <a:latin typeface="ＭＳ Ｐ明朝" pitchFamily="18" charset="-128"/>
                <a:ea typeface="ＭＳ Ｐ明朝" pitchFamily="18" charset="-128"/>
              </a:rPr>
              <a:t>340</a:t>
            </a:r>
            <a:r>
              <a:rPr lang="ja-JP" altLang="en-US" sz="2400" b="1" dirty="0" smtClean="0"/>
              <a:t>人</a:t>
            </a:r>
            <a:endParaRPr lang="en-US" altLang="ja-JP" sz="2400" b="1" dirty="0" smtClean="0"/>
          </a:p>
          <a:p>
            <a:pPr>
              <a:buNone/>
            </a:pPr>
            <a:r>
              <a:rPr lang="ja-JP" altLang="en-US" sz="2400" b="1" dirty="0" smtClean="0"/>
              <a:t>行方不明者数　　　　　       </a:t>
            </a:r>
            <a:r>
              <a:rPr lang="en-US" altLang="ja-JP" sz="2400" b="1" dirty="0" smtClean="0">
                <a:latin typeface="ＭＳ Ｐ明朝" pitchFamily="18" charset="-128"/>
                <a:ea typeface="ＭＳ Ｐ明朝" pitchFamily="18" charset="-128"/>
              </a:rPr>
              <a:t>80</a:t>
            </a:r>
            <a:r>
              <a:rPr lang="ja-JP" altLang="en-US" sz="2400" b="1" dirty="0" smtClean="0"/>
              <a:t>人</a:t>
            </a:r>
            <a:endParaRPr lang="en-US" altLang="ja-JP" sz="2400" b="1" dirty="0" smtClean="0"/>
          </a:p>
          <a:p>
            <a:pPr>
              <a:buNone/>
            </a:pPr>
            <a:endParaRPr lang="en-US" altLang="ja-JP" sz="2400" b="1" dirty="0" smtClean="0"/>
          </a:p>
          <a:p>
            <a:pPr>
              <a:buNone/>
            </a:pPr>
            <a:r>
              <a:rPr lang="ja-JP" altLang="en-US" b="1" i="1" dirty="0"/>
              <a:t>○</a:t>
            </a:r>
            <a:r>
              <a:rPr lang="ja-JP" altLang="en-US" b="1" i="1" dirty="0" smtClean="0"/>
              <a:t>物的被害</a:t>
            </a:r>
            <a:endParaRPr lang="en-US" altLang="ja-JP" b="1" i="1" dirty="0" smtClean="0"/>
          </a:p>
          <a:p>
            <a:pPr marL="0" indent="0">
              <a:buNone/>
            </a:pPr>
            <a:r>
              <a:rPr kumimoji="1" lang="ja-JP" altLang="en-US" sz="2400" b="1" dirty="0" smtClean="0"/>
              <a:t> 全壊</a:t>
            </a:r>
            <a:r>
              <a:rPr lang="ja-JP" altLang="en-US" sz="2400" b="1" dirty="0" smtClean="0"/>
              <a:t>：　　　　　　　  </a:t>
            </a:r>
            <a:r>
              <a:rPr lang="en-US" altLang="ja-JP" sz="2400" b="1" dirty="0" smtClean="0">
                <a:latin typeface="ＭＳ Ｐ明朝" pitchFamily="18" charset="-128"/>
                <a:ea typeface="ＭＳ Ｐ明朝" pitchFamily="18" charset="-128"/>
              </a:rPr>
              <a:t>2787</a:t>
            </a:r>
            <a:r>
              <a:rPr lang="ja-JP" altLang="en-US" sz="2400" b="1" dirty="0" smtClean="0"/>
              <a:t>戸</a:t>
            </a:r>
            <a:endParaRPr lang="en-US" altLang="ja-JP" sz="2400" b="1" dirty="0" smtClean="0"/>
          </a:p>
          <a:p>
            <a:pPr marL="0" indent="0">
              <a:buNone/>
            </a:pPr>
            <a:r>
              <a:rPr kumimoji="1" lang="ja-JP" altLang="en-US" sz="2400" b="1" dirty="0" smtClean="0"/>
              <a:t> 大規模半壊：　 　        　</a:t>
            </a:r>
            <a:r>
              <a:rPr kumimoji="1" lang="en-US" altLang="ja-JP" sz="2400" b="1" dirty="0" smtClean="0">
                <a:latin typeface="ＭＳ Ｐ明朝" pitchFamily="18" charset="-128"/>
                <a:ea typeface="ＭＳ Ｐ明朝" pitchFamily="18" charset="-128"/>
              </a:rPr>
              <a:t>429</a:t>
            </a:r>
            <a:r>
              <a:rPr kumimoji="1" lang="ja-JP" altLang="en-US" sz="2400" b="1" dirty="0" smtClean="0"/>
              <a:t>戸</a:t>
            </a:r>
            <a:endParaRPr kumimoji="1" lang="en-US" altLang="ja-JP" sz="2400" b="1" dirty="0" smtClean="0"/>
          </a:p>
          <a:p>
            <a:pPr marL="0" indent="0">
              <a:buNone/>
            </a:pPr>
            <a:r>
              <a:rPr lang="ja-JP" altLang="en-US" sz="2400" b="1" dirty="0" smtClean="0"/>
              <a:t> 半壊：　　　　　　　　</a:t>
            </a:r>
            <a:r>
              <a:rPr lang="en-US" altLang="ja-JP" sz="2400" b="1" dirty="0" smtClean="0">
                <a:latin typeface="ＭＳ Ｐ明朝" pitchFamily="18" charset="-128"/>
                <a:ea typeface="ＭＳ Ｐ明朝" pitchFamily="18" charset="-128"/>
              </a:rPr>
              <a:t>718</a:t>
            </a:r>
            <a:r>
              <a:rPr lang="ja-JP" altLang="en-US" sz="2400" b="1" dirty="0" smtClean="0"/>
              <a:t>戸</a:t>
            </a:r>
            <a:endParaRPr lang="en-US" altLang="ja-JP" sz="2400" b="1" dirty="0" smtClean="0"/>
          </a:p>
          <a:p>
            <a:pPr marL="0" indent="0">
              <a:buNone/>
            </a:pPr>
            <a:r>
              <a:rPr kumimoji="1" lang="ja-JP" altLang="en-US" sz="2400" b="1" dirty="0" smtClean="0"/>
              <a:t> 一部損壊：　　　 　      </a:t>
            </a:r>
            <a:r>
              <a:rPr kumimoji="1" lang="en-US" altLang="ja-JP" sz="2400" b="1" dirty="0" smtClean="0">
                <a:latin typeface="ＭＳ Ｐ明朝" pitchFamily="18" charset="-128"/>
                <a:ea typeface="ＭＳ Ｐ明朝" pitchFamily="18" charset="-128"/>
              </a:rPr>
              <a:t>1596</a:t>
            </a:r>
            <a:r>
              <a:rPr kumimoji="1" lang="ja-JP" altLang="en-US" sz="2400" b="1" dirty="0" smtClean="0"/>
              <a:t>戸</a:t>
            </a:r>
            <a:endParaRPr kumimoji="1" lang="en-US" altLang="ja-JP" sz="2400" b="1" dirty="0" smtClean="0"/>
          </a:p>
          <a:p>
            <a:pPr marL="0" indent="0">
              <a:buNone/>
            </a:pPr>
            <a:r>
              <a:rPr lang="ja-JP" altLang="en-US" sz="2400" b="1" dirty="0" smtClean="0"/>
              <a:t> 計：　　　　　　　  　</a:t>
            </a:r>
            <a:r>
              <a:rPr lang="en-US" altLang="ja-JP" sz="2400" b="1" dirty="0" smtClean="0">
                <a:latin typeface="ＭＳ Ｐ明朝" pitchFamily="18" charset="-128"/>
                <a:ea typeface="ＭＳ Ｐ明朝" pitchFamily="18" charset="-128"/>
              </a:rPr>
              <a:t>5530</a:t>
            </a:r>
            <a:r>
              <a:rPr lang="ja-JP" altLang="en-US" sz="2400" b="1" dirty="0" smtClean="0"/>
              <a:t>戸</a:t>
            </a:r>
            <a:endParaRPr kumimoji="1" lang="ja-JP" altLang="en-US" sz="2400" b="1" dirty="0"/>
          </a:p>
        </p:txBody>
      </p:sp>
      <p:sp>
        <p:nvSpPr>
          <p:cNvPr id="4" name="コンテンツ プレースホルダー 3"/>
          <p:cNvSpPr>
            <a:spLocks noGrp="1"/>
          </p:cNvSpPr>
          <p:nvPr>
            <p:ph sz="half" idx="2"/>
          </p:nvPr>
        </p:nvSpPr>
        <p:spPr>
          <a:xfrm>
            <a:off x="4648200" y="1916832"/>
            <a:ext cx="4038600" cy="4209331"/>
          </a:xfrm>
          <a:solidFill>
            <a:schemeClr val="accent5">
              <a:lumMod val="40000"/>
              <a:lumOff val="60000"/>
            </a:schemeClr>
          </a:solidFill>
        </p:spPr>
        <p:style>
          <a:lnRef idx="2">
            <a:schemeClr val="accent3"/>
          </a:lnRef>
          <a:fillRef idx="1">
            <a:schemeClr val="lt1"/>
          </a:fillRef>
          <a:effectRef idx="0">
            <a:schemeClr val="accent3"/>
          </a:effectRef>
          <a:fontRef idx="minor">
            <a:schemeClr val="dk1"/>
          </a:fontRef>
        </p:style>
        <p:txBody>
          <a:bodyPr>
            <a:normAutofit fontScale="85000" lnSpcReduction="10000"/>
          </a:bodyPr>
          <a:lstStyle/>
          <a:p>
            <a:pPr marL="0" indent="0">
              <a:buNone/>
            </a:pPr>
            <a:r>
              <a:rPr lang="ja-JP" altLang="en-US" b="1" i="1" dirty="0" smtClean="0"/>
              <a:t>○人的被害</a:t>
            </a:r>
            <a:endParaRPr lang="en-US" altLang="ja-JP" b="1" i="1" dirty="0"/>
          </a:p>
          <a:p>
            <a:pPr>
              <a:buNone/>
            </a:pPr>
            <a:r>
              <a:rPr lang="ja-JP" altLang="en-US" sz="2400" b="1" dirty="0" smtClean="0"/>
              <a:t>死者数　　　　　　　　</a:t>
            </a:r>
            <a:r>
              <a:rPr lang="en-US" altLang="ja-JP" sz="2400" b="1" dirty="0" smtClean="0">
                <a:latin typeface="ＭＳ Ｐ明朝" pitchFamily="18" charset="-128"/>
                <a:ea typeface="ＭＳ Ｐ明朝" pitchFamily="18" charset="-128"/>
              </a:rPr>
              <a:t>1556</a:t>
            </a:r>
            <a:r>
              <a:rPr lang="ja-JP" altLang="en-US" sz="2400" b="1" dirty="0" smtClean="0"/>
              <a:t>人</a:t>
            </a:r>
            <a:endParaRPr lang="en-US" altLang="ja-JP" sz="2400" b="1" dirty="0" smtClean="0"/>
          </a:p>
          <a:p>
            <a:pPr>
              <a:buNone/>
            </a:pPr>
            <a:r>
              <a:rPr lang="ja-JP" altLang="en-US" sz="2400" b="1" dirty="0" smtClean="0"/>
              <a:t>行方不明者数　　　　  　</a:t>
            </a:r>
            <a:r>
              <a:rPr lang="en-US" altLang="ja-JP" sz="2400" b="1" dirty="0" smtClean="0">
                <a:latin typeface="ＭＳ Ｐ明朝" pitchFamily="18" charset="-128"/>
                <a:ea typeface="ＭＳ Ｐ明朝" pitchFamily="18" charset="-128"/>
              </a:rPr>
              <a:t>218</a:t>
            </a:r>
            <a:r>
              <a:rPr lang="ja-JP" altLang="en-US" sz="2400" b="1" dirty="0" smtClean="0"/>
              <a:t>人</a:t>
            </a:r>
            <a:endParaRPr lang="en-US" altLang="ja-JP" sz="2400" b="1" dirty="0" smtClean="0"/>
          </a:p>
          <a:p>
            <a:pPr>
              <a:buNone/>
            </a:pPr>
            <a:endParaRPr lang="en-US" altLang="ja-JP" sz="2400" b="1" dirty="0" smtClean="0"/>
          </a:p>
          <a:p>
            <a:pPr>
              <a:buNone/>
            </a:pPr>
            <a:r>
              <a:rPr lang="ja-JP" altLang="en-US" b="1" i="1" dirty="0"/>
              <a:t>○</a:t>
            </a:r>
            <a:r>
              <a:rPr lang="ja-JP" altLang="en-US" b="1" i="1" dirty="0" smtClean="0"/>
              <a:t>物的被害</a:t>
            </a:r>
            <a:endParaRPr lang="en-US" altLang="ja-JP" b="1" i="1" dirty="0" smtClean="0"/>
          </a:p>
          <a:p>
            <a:pPr>
              <a:buNone/>
            </a:pPr>
            <a:r>
              <a:rPr lang="ja-JP" altLang="en-US" sz="2400" b="1" dirty="0" smtClean="0"/>
              <a:t>  全壊：　　　　　　　</a:t>
            </a:r>
            <a:r>
              <a:rPr lang="ja-JP" altLang="en-US" sz="2400" b="1" dirty="0" smtClean="0">
                <a:latin typeface="ＭＳ Ｐ明朝" pitchFamily="18" charset="-128"/>
                <a:ea typeface="ＭＳ Ｐ明朝" pitchFamily="18" charset="-128"/>
              </a:rPr>
              <a:t>  </a:t>
            </a:r>
            <a:r>
              <a:rPr lang="en-US" altLang="ja-JP" sz="2400" b="1" dirty="0" smtClean="0">
                <a:latin typeface="ＭＳ Ｐ明朝" pitchFamily="18" charset="-128"/>
                <a:ea typeface="ＭＳ Ｐ明朝" pitchFamily="18" charset="-128"/>
              </a:rPr>
              <a:t>3159</a:t>
            </a:r>
            <a:r>
              <a:rPr lang="ja-JP" altLang="en-US" sz="2400" b="1" dirty="0" smtClean="0"/>
              <a:t>戸</a:t>
            </a:r>
            <a:endParaRPr lang="en-US" altLang="ja-JP" sz="2400" b="1" dirty="0" smtClean="0"/>
          </a:p>
          <a:p>
            <a:pPr>
              <a:buNone/>
            </a:pPr>
            <a:r>
              <a:rPr lang="ja-JP" altLang="en-US" sz="2400" b="1" dirty="0" smtClean="0"/>
              <a:t>  大規模半壊：　　　　   　</a:t>
            </a:r>
            <a:r>
              <a:rPr lang="en-US" altLang="ja-JP" sz="2400" b="1" dirty="0" smtClean="0">
                <a:latin typeface="ＭＳ Ｐ明朝" pitchFamily="18" charset="-128"/>
                <a:ea typeface="ＭＳ Ｐ明朝" pitchFamily="18" charset="-128"/>
              </a:rPr>
              <a:t>97</a:t>
            </a:r>
            <a:r>
              <a:rPr lang="ja-JP" altLang="en-US" sz="2400" b="1" dirty="0" smtClean="0"/>
              <a:t>戸</a:t>
            </a:r>
            <a:endParaRPr lang="en-US" altLang="ja-JP" sz="2400" b="1" dirty="0" smtClean="0"/>
          </a:p>
          <a:p>
            <a:pPr>
              <a:buNone/>
            </a:pPr>
            <a:r>
              <a:rPr lang="ja-JP" altLang="en-US" sz="2400" b="1" dirty="0" smtClean="0"/>
              <a:t>  半壊：　　　　　　   　　</a:t>
            </a:r>
            <a:r>
              <a:rPr lang="en-US" altLang="ja-JP" sz="2400" b="1" dirty="0" smtClean="0">
                <a:latin typeface="ＭＳ Ｐ明朝" pitchFamily="18" charset="-128"/>
                <a:ea typeface="ＭＳ Ｐ明朝" pitchFamily="18" charset="-128"/>
              </a:rPr>
              <a:t>85</a:t>
            </a:r>
            <a:r>
              <a:rPr lang="ja-JP" altLang="en-US" sz="2400" b="1" dirty="0" smtClean="0"/>
              <a:t>戸</a:t>
            </a:r>
            <a:endParaRPr lang="en-US" altLang="ja-JP" sz="2400" b="1" dirty="0" smtClean="0"/>
          </a:p>
          <a:p>
            <a:pPr>
              <a:buNone/>
            </a:pPr>
            <a:r>
              <a:rPr lang="ja-JP" altLang="en-US" sz="2400" b="1" dirty="0" smtClean="0"/>
              <a:t>  一部損壊：　　　　   　　</a:t>
            </a:r>
            <a:r>
              <a:rPr lang="en-US" altLang="ja-JP" sz="2400" b="1" dirty="0" smtClean="0">
                <a:latin typeface="ＭＳ Ｐ明朝" pitchFamily="18" charset="-128"/>
                <a:ea typeface="ＭＳ Ｐ明朝" pitchFamily="18" charset="-128"/>
              </a:rPr>
              <a:t>27</a:t>
            </a:r>
            <a:r>
              <a:rPr lang="ja-JP" altLang="en-US" sz="2400" b="1" dirty="0" smtClean="0"/>
              <a:t>戸</a:t>
            </a:r>
            <a:endParaRPr lang="en-US" altLang="ja-JP" sz="2400" b="1" dirty="0" smtClean="0"/>
          </a:p>
          <a:p>
            <a:pPr>
              <a:buNone/>
            </a:pPr>
            <a:r>
              <a:rPr lang="ja-JP" altLang="en-US" sz="2400" b="1" dirty="0" smtClean="0"/>
              <a:t>  計：　　　　　　　   　</a:t>
            </a:r>
            <a:r>
              <a:rPr lang="en-US" altLang="ja-JP" sz="2400" b="1" dirty="0" smtClean="0">
                <a:latin typeface="ＭＳ Ｐ明朝" pitchFamily="18" charset="-128"/>
                <a:ea typeface="ＭＳ Ｐ明朝" pitchFamily="18" charset="-128"/>
              </a:rPr>
              <a:t>3368</a:t>
            </a:r>
            <a:r>
              <a:rPr lang="ja-JP" altLang="en-US" sz="2400" b="1" dirty="0" smtClean="0"/>
              <a:t>戸</a:t>
            </a:r>
            <a:endParaRPr lang="en-US" altLang="ja-JP" sz="2400" b="1" dirty="0" smtClean="0"/>
          </a:p>
          <a:p>
            <a:endParaRPr kumimoji="1" lang="ja-JP" altLang="en-US" dirty="0"/>
          </a:p>
        </p:txBody>
      </p:sp>
      <p:sp>
        <p:nvSpPr>
          <p:cNvPr id="5" name="テキスト プレースホルダー 2"/>
          <p:cNvSpPr txBox="1">
            <a:spLocks/>
          </p:cNvSpPr>
          <p:nvPr/>
        </p:nvSpPr>
        <p:spPr>
          <a:xfrm>
            <a:off x="450057" y="1237457"/>
            <a:ext cx="4040187" cy="639762"/>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9pPr>
          </a:lstStyle>
          <a:p>
            <a:pPr marL="0" indent="0" algn="ctr">
              <a:buNone/>
            </a:pPr>
            <a:r>
              <a:rPr lang="ja-JP" altLang="en-US" sz="3200" b="1" dirty="0" smtClean="0"/>
              <a:t>大船渡市</a:t>
            </a:r>
            <a:endParaRPr lang="ja-JP" altLang="en-US" sz="3200" b="1" dirty="0"/>
          </a:p>
        </p:txBody>
      </p:sp>
      <p:sp>
        <p:nvSpPr>
          <p:cNvPr id="6" name="テキスト プレースホルダー 4"/>
          <p:cNvSpPr txBox="1">
            <a:spLocks/>
          </p:cNvSpPr>
          <p:nvPr/>
        </p:nvSpPr>
        <p:spPr>
          <a:xfrm>
            <a:off x="4605288" y="1237457"/>
            <a:ext cx="4041775" cy="639762"/>
          </a:xfrm>
          <a:prstGeom prst="rect">
            <a:avLst/>
          </a:prstGeom>
        </p:spPr>
        <p:txBody>
          <a:bodyPr anchor="ct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b="1" dirty="0" smtClean="0"/>
              <a:t>陸前高田市</a:t>
            </a:r>
            <a:endParaRPr lang="ja-JP" altLang="en-US" b="1" dirty="0"/>
          </a:p>
        </p:txBody>
      </p:sp>
    </p:spTree>
    <p:extLst>
      <p:ext uri="{BB962C8B-B14F-4D97-AF65-F5344CB8AC3E}">
        <p14:creationId xmlns:p14="http://schemas.microsoft.com/office/powerpoint/2010/main" val="356566272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332656"/>
            <a:ext cx="8229600" cy="735470"/>
          </a:xfrm>
          <a:solidFill>
            <a:schemeClr val="bg1">
              <a:lumMod val="85000"/>
            </a:schemeClr>
          </a:solidFill>
        </p:spPr>
        <p:txBody>
          <a:bodyPr>
            <a:noAutofit/>
          </a:bodyPr>
          <a:lstStyle/>
          <a:p>
            <a:r>
              <a:rPr kumimoji="1" lang="ja-JP" altLang="en-US" dirty="0" smtClean="0">
                <a:solidFill>
                  <a:schemeClr val="tx1"/>
                </a:solidFill>
              </a:rPr>
              <a:t>物的被害解体状況</a:t>
            </a:r>
            <a:endParaRPr kumimoji="1" lang="ja-JP" altLang="en-US" dirty="0">
              <a:solidFill>
                <a:schemeClr val="tx1"/>
              </a:solidFill>
            </a:endParaRPr>
          </a:p>
        </p:txBody>
      </p:sp>
      <p:sp>
        <p:nvSpPr>
          <p:cNvPr id="4" name="コンテンツ プレースホルダー 3"/>
          <p:cNvSpPr>
            <a:spLocks noGrp="1"/>
          </p:cNvSpPr>
          <p:nvPr>
            <p:ph sz="half" idx="2"/>
          </p:nvPr>
        </p:nvSpPr>
        <p:spPr>
          <a:xfrm>
            <a:off x="457200" y="1988840"/>
            <a:ext cx="4040188" cy="4369118"/>
          </a:xfrm>
          <a:solidFill>
            <a:schemeClr val="accent3">
              <a:lumMod val="40000"/>
              <a:lumOff val="60000"/>
            </a:schemeClr>
          </a:solidFill>
          <a:ln>
            <a:solidFill>
              <a:schemeClr val="accent1"/>
            </a:solidFill>
          </a:ln>
        </p:spPr>
        <p:txBody>
          <a:bodyPr>
            <a:normAutofit/>
          </a:bodyPr>
          <a:lstStyle/>
          <a:p>
            <a:pPr marL="0" indent="0">
              <a:buNone/>
            </a:pPr>
            <a:r>
              <a:rPr kumimoji="1" lang="ja-JP" altLang="en-US" sz="2000" dirty="0" smtClean="0">
                <a:solidFill>
                  <a:schemeClr val="tx1"/>
                </a:solidFill>
              </a:rPr>
              <a:t>・大船渡市内の解体作業はほぼ終了</a:t>
            </a:r>
            <a:endParaRPr kumimoji="1" lang="en-US" altLang="ja-JP" sz="2000" dirty="0" smtClean="0">
              <a:solidFill>
                <a:schemeClr val="tx1"/>
              </a:solidFill>
            </a:endParaRPr>
          </a:p>
          <a:p>
            <a:pPr marL="0" indent="0">
              <a:buNone/>
            </a:pPr>
            <a:r>
              <a:rPr lang="ja-JP" altLang="en-US" sz="2000" dirty="0" smtClean="0">
                <a:solidFill>
                  <a:schemeClr val="tx1"/>
                </a:solidFill>
              </a:rPr>
              <a:t>・大船渡駅周辺のプラザホテル裏にあったマイヤ大船渡本店も解体</a:t>
            </a:r>
            <a:endParaRPr lang="en-US" altLang="ja-JP" sz="2000" dirty="0" smtClean="0">
              <a:solidFill>
                <a:schemeClr val="tx1"/>
              </a:solidFill>
            </a:endParaRPr>
          </a:p>
          <a:p>
            <a:pPr marL="0" indent="0">
              <a:buNone/>
            </a:pPr>
            <a:r>
              <a:rPr kumimoji="1" lang="ja-JP" altLang="en-US" sz="2000" dirty="0" smtClean="0">
                <a:solidFill>
                  <a:schemeClr val="tx1"/>
                </a:solidFill>
              </a:rPr>
              <a:t>・残っているのは、個人の建物</a:t>
            </a:r>
            <a:endParaRPr kumimoji="1" lang="en-US" altLang="ja-JP" sz="2000" dirty="0" smtClean="0">
              <a:solidFill>
                <a:schemeClr val="tx1"/>
              </a:solidFill>
            </a:endParaRPr>
          </a:p>
          <a:p>
            <a:pPr marL="0" indent="0">
              <a:buNone/>
            </a:pPr>
            <a:endParaRPr kumimoji="1" lang="ja-JP" altLang="en-US" sz="2000" dirty="0">
              <a:solidFill>
                <a:schemeClr val="tx1"/>
              </a:solidFill>
            </a:endParaRPr>
          </a:p>
        </p:txBody>
      </p:sp>
      <p:sp>
        <p:nvSpPr>
          <p:cNvPr id="6" name="コンテンツ プレースホルダー 5"/>
          <p:cNvSpPr>
            <a:spLocks noGrp="1"/>
          </p:cNvSpPr>
          <p:nvPr>
            <p:ph sz="quarter" idx="4"/>
          </p:nvPr>
        </p:nvSpPr>
        <p:spPr>
          <a:xfrm>
            <a:off x="4645027" y="1988840"/>
            <a:ext cx="4041775" cy="4369118"/>
          </a:xfrm>
          <a:solidFill>
            <a:schemeClr val="accent5">
              <a:lumMod val="40000"/>
              <a:lumOff val="60000"/>
            </a:schemeClr>
          </a:solidFill>
          <a:ln>
            <a:solidFill>
              <a:schemeClr val="accent1"/>
            </a:solidFill>
          </a:ln>
        </p:spPr>
        <p:txBody>
          <a:bodyPr>
            <a:normAutofit/>
          </a:bodyPr>
          <a:lstStyle/>
          <a:p>
            <a:pPr marL="0" indent="0">
              <a:buNone/>
            </a:pPr>
            <a:r>
              <a:rPr lang="ja-JP" altLang="en-US" sz="2000" dirty="0" smtClean="0">
                <a:solidFill>
                  <a:schemeClr val="tx1"/>
                </a:solidFill>
              </a:rPr>
              <a:t>・市内４４公共施設の解体作業は、</a:t>
            </a:r>
            <a:r>
              <a:rPr lang="ja-JP" altLang="en-US" sz="2000" dirty="0">
                <a:solidFill>
                  <a:schemeClr val="tx1"/>
                </a:solidFill>
              </a:rPr>
              <a:t>２０１２</a:t>
            </a:r>
            <a:r>
              <a:rPr lang="ja-JP" altLang="en-US" sz="2000" dirty="0" smtClean="0">
                <a:solidFill>
                  <a:schemeClr val="tx1"/>
                </a:solidFill>
              </a:rPr>
              <a:t>年６月から順次開始</a:t>
            </a:r>
            <a:endParaRPr lang="en-US" altLang="ja-JP" sz="2000" dirty="0" smtClean="0">
              <a:solidFill>
                <a:schemeClr val="tx1"/>
              </a:solidFill>
            </a:endParaRPr>
          </a:p>
          <a:p>
            <a:pPr marL="0" indent="0">
              <a:buNone/>
            </a:pPr>
            <a:r>
              <a:rPr kumimoji="1" lang="ja-JP" altLang="en-US" sz="2000" dirty="0" smtClean="0">
                <a:solidFill>
                  <a:schemeClr val="tx1"/>
                </a:solidFill>
              </a:rPr>
              <a:t>・市</a:t>
            </a:r>
            <a:r>
              <a:rPr kumimoji="1" lang="ja-JP" altLang="en-US" sz="2000" dirty="0">
                <a:solidFill>
                  <a:schemeClr val="tx1"/>
                </a:solidFill>
              </a:rPr>
              <a:t>役所庁舎</a:t>
            </a:r>
            <a:r>
              <a:rPr kumimoji="1" lang="ja-JP" altLang="en-US" sz="2000" dirty="0" smtClean="0">
                <a:solidFill>
                  <a:schemeClr val="tx1"/>
                </a:solidFill>
              </a:rPr>
              <a:t>が最後</a:t>
            </a:r>
            <a:endParaRPr kumimoji="1" lang="en-US" altLang="ja-JP" sz="2000" dirty="0" smtClean="0">
              <a:solidFill>
                <a:schemeClr val="tx1"/>
              </a:solidFill>
            </a:endParaRPr>
          </a:p>
          <a:p>
            <a:pPr marL="0" indent="0">
              <a:buNone/>
            </a:pPr>
            <a:r>
              <a:rPr lang="ja-JP" altLang="en-US" sz="2000" dirty="0" smtClean="0">
                <a:solidFill>
                  <a:schemeClr val="tx1"/>
                </a:solidFill>
              </a:rPr>
              <a:t>・</a:t>
            </a:r>
            <a:r>
              <a:rPr lang="ja-JP" altLang="en-US" sz="2000" dirty="0">
                <a:solidFill>
                  <a:schemeClr val="tx1"/>
                </a:solidFill>
              </a:rPr>
              <a:t>２０１３</a:t>
            </a:r>
            <a:r>
              <a:rPr lang="ja-JP" altLang="en-US" sz="2000" dirty="0" smtClean="0">
                <a:solidFill>
                  <a:schemeClr val="tx1"/>
                </a:solidFill>
              </a:rPr>
              <a:t>年１月２３日から、庁舎の解体開始</a:t>
            </a:r>
            <a:endParaRPr lang="en-US" altLang="ja-JP" sz="2000" dirty="0" smtClean="0">
              <a:solidFill>
                <a:schemeClr val="tx1"/>
              </a:solidFill>
            </a:endParaRPr>
          </a:p>
          <a:p>
            <a:pPr marL="0" indent="0">
              <a:buNone/>
            </a:pPr>
            <a:r>
              <a:rPr kumimoji="1" lang="ja-JP" altLang="en-US" sz="2000" dirty="0" smtClean="0">
                <a:solidFill>
                  <a:schemeClr val="tx1"/>
                </a:solidFill>
              </a:rPr>
              <a:t>・ほぼすべての公共施設が解体終了</a:t>
            </a:r>
            <a:endParaRPr kumimoji="1" lang="ja-JP" altLang="en-US" sz="2000" dirty="0">
              <a:solidFill>
                <a:schemeClr val="tx1"/>
              </a:solidFill>
            </a:endParaRPr>
          </a:p>
        </p:txBody>
      </p:sp>
      <p:sp>
        <p:nvSpPr>
          <p:cNvPr id="7" name="テキスト プレースホルダー 2"/>
          <p:cNvSpPr txBox="1">
            <a:spLocks/>
          </p:cNvSpPr>
          <p:nvPr/>
        </p:nvSpPr>
        <p:spPr>
          <a:xfrm>
            <a:off x="450057" y="1237457"/>
            <a:ext cx="4040187" cy="639762"/>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9pPr>
          </a:lstStyle>
          <a:p>
            <a:pPr marL="0" indent="0" algn="ctr">
              <a:buNone/>
            </a:pPr>
            <a:r>
              <a:rPr lang="ja-JP" altLang="en-US" sz="3200" b="1" dirty="0" smtClean="0"/>
              <a:t>大船渡市</a:t>
            </a:r>
            <a:endParaRPr lang="ja-JP" altLang="en-US" sz="3200" b="1" dirty="0"/>
          </a:p>
        </p:txBody>
      </p:sp>
      <p:sp>
        <p:nvSpPr>
          <p:cNvPr id="8" name="テキスト プレースホルダー 4"/>
          <p:cNvSpPr txBox="1">
            <a:spLocks/>
          </p:cNvSpPr>
          <p:nvPr/>
        </p:nvSpPr>
        <p:spPr>
          <a:xfrm>
            <a:off x="4605288" y="1237457"/>
            <a:ext cx="4041775" cy="639762"/>
          </a:xfrm>
          <a:prstGeom prst="rect">
            <a:avLst/>
          </a:prstGeom>
        </p:spPr>
        <p:txBody>
          <a:bodyPr anchor="ct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b="1" dirty="0" smtClean="0"/>
              <a:t>陸前高田市</a:t>
            </a:r>
            <a:endParaRPr lang="ja-JP" altLang="en-US" b="1" dirty="0"/>
          </a:p>
        </p:txBody>
      </p:sp>
    </p:spTree>
    <p:extLst>
      <p:ext uri="{BB962C8B-B14F-4D97-AF65-F5344CB8AC3E}">
        <p14:creationId xmlns:p14="http://schemas.microsoft.com/office/powerpoint/2010/main" val="760537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260648"/>
            <a:ext cx="7571184" cy="792088"/>
          </a:xfrm>
          <a:solidFill>
            <a:schemeClr val="accent2">
              <a:lumMod val="20000"/>
              <a:lumOff val="80000"/>
            </a:schemeClr>
          </a:solidFill>
        </p:spPr>
        <p:txBody>
          <a:bodyPr>
            <a:normAutofit/>
          </a:bodyPr>
          <a:lstStyle/>
          <a:p>
            <a:r>
              <a:rPr kumimoji="1" lang="ja-JP" altLang="en-US" dirty="0" smtClean="0">
                <a:solidFill>
                  <a:schemeClr val="tx1"/>
                </a:solidFill>
              </a:rPr>
              <a:t>復興住宅</a:t>
            </a:r>
            <a:endParaRPr kumimoji="1" lang="ja-JP" altLang="en-US" dirty="0">
              <a:solidFill>
                <a:schemeClr val="tx1"/>
              </a:solidFill>
            </a:endParaRPr>
          </a:p>
        </p:txBody>
      </p:sp>
      <p:sp>
        <p:nvSpPr>
          <p:cNvPr id="3" name="コンテンツ プレースホルダー 2"/>
          <p:cNvSpPr>
            <a:spLocks noGrp="1"/>
          </p:cNvSpPr>
          <p:nvPr>
            <p:ph sz="half" idx="1"/>
          </p:nvPr>
        </p:nvSpPr>
        <p:spPr>
          <a:xfrm>
            <a:off x="457200" y="1916832"/>
            <a:ext cx="4038600" cy="4608512"/>
          </a:xfrm>
          <a:solidFill>
            <a:schemeClr val="accent3">
              <a:lumMod val="40000"/>
              <a:lumOff val="60000"/>
            </a:schemeClr>
          </a:solidFill>
        </p:spPr>
        <p:style>
          <a:lnRef idx="2">
            <a:schemeClr val="accent1"/>
          </a:lnRef>
          <a:fillRef idx="1">
            <a:schemeClr val="lt1"/>
          </a:fillRef>
          <a:effectRef idx="0">
            <a:schemeClr val="accent1"/>
          </a:effectRef>
          <a:fontRef idx="minor">
            <a:schemeClr val="dk1"/>
          </a:fontRef>
        </p:style>
        <p:txBody>
          <a:bodyPr>
            <a:normAutofit lnSpcReduction="10000"/>
          </a:bodyPr>
          <a:lstStyle/>
          <a:p>
            <a:pPr marL="0" indent="0">
              <a:buNone/>
            </a:pPr>
            <a:r>
              <a:rPr kumimoji="1" lang="ja-JP" altLang="en-US" sz="2400" b="1" dirty="0" smtClean="0"/>
              <a:t>　　市内　　　２１カ所</a:t>
            </a:r>
            <a:endParaRPr kumimoji="1" lang="en-US" altLang="ja-JP" sz="2400" b="1" dirty="0" smtClean="0"/>
          </a:p>
          <a:p>
            <a:pPr marL="0" indent="0">
              <a:buNone/>
            </a:pPr>
            <a:r>
              <a:rPr kumimoji="1" lang="ja-JP" altLang="en-US" sz="2400" b="1" dirty="0" smtClean="0"/>
              <a:t>　　戸数　　　８０８戸</a:t>
            </a:r>
            <a:endParaRPr kumimoji="1" lang="en-US" altLang="ja-JP" sz="2400" b="1" dirty="0" smtClean="0"/>
          </a:p>
          <a:p>
            <a:pPr marL="0" indent="0">
              <a:buNone/>
            </a:pPr>
            <a:endParaRPr lang="en-US" altLang="ja-JP" sz="1800" b="1" dirty="0"/>
          </a:p>
          <a:p>
            <a:pPr marL="0" indent="0">
              <a:buNone/>
            </a:pPr>
            <a:r>
              <a:rPr kumimoji="1" lang="ja-JP" altLang="en-US" sz="1800" b="1" dirty="0" smtClean="0"/>
              <a:t>・岩手県内で一番初めの復興住宅完成。しかし４４戸の募集に６世帯の応募しかなかった。</a:t>
            </a:r>
            <a:endParaRPr kumimoji="1" lang="en-US" altLang="ja-JP" sz="1800" b="1" dirty="0" smtClean="0"/>
          </a:p>
          <a:p>
            <a:pPr marL="0" indent="0">
              <a:buNone/>
            </a:pPr>
            <a:r>
              <a:rPr lang="ja-JP" altLang="en-US" sz="1800" b="1" dirty="0" smtClean="0"/>
              <a:t>・１月１１日現在、建設が進んでいるのは一か所</a:t>
            </a:r>
            <a:endParaRPr lang="en-US" altLang="ja-JP" sz="1800" b="1" dirty="0" smtClean="0"/>
          </a:p>
          <a:p>
            <a:pPr marL="0" indent="0">
              <a:buNone/>
            </a:pPr>
            <a:r>
              <a:rPr kumimoji="1" lang="ja-JP" altLang="en-US" sz="1800" b="1" dirty="0" smtClean="0"/>
              <a:t>・設計段階で完成の見通しが立っているのは４カ所</a:t>
            </a:r>
            <a:endParaRPr kumimoji="1" lang="en-US" altLang="ja-JP" sz="1800" b="1" dirty="0" smtClean="0"/>
          </a:p>
          <a:p>
            <a:pPr marL="0" indent="0">
              <a:buNone/>
            </a:pPr>
            <a:r>
              <a:rPr lang="ja-JP" altLang="en-US" sz="1800" b="1" dirty="0" smtClean="0"/>
              <a:t>・平成２６年から入居予定の場所は多いが、建設は進まず。</a:t>
            </a:r>
            <a:endParaRPr lang="en-US" altLang="ja-JP" sz="1800" b="1" dirty="0" smtClean="0"/>
          </a:p>
          <a:p>
            <a:pPr marL="0" indent="0">
              <a:buNone/>
            </a:pPr>
            <a:r>
              <a:rPr kumimoji="1" lang="ja-JP" altLang="en-US" sz="1800" b="1" dirty="0" smtClean="0"/>
              <a:t>・２０１４年度中に入居可能となるのは、８００戸の内３７０戸（約４６％）</a:t>
            </a:r>
            <a:endParaRPr kumimoji="1" lang="en-US" altLang="ja-JP" sz="1800" b="1" dirty="0" smtClean="0"/>
          </a:p>
          <a:p>
            <a:pPr marL="0" indent="0">
              <a:buNone/>
            </a:pPr>
            <a:endParaRPr kumimoji="1" lang="en-US" altLang="ja-JP" sz="1800" b="1" dirty="0" smtClean="0"/>
          </a:p>
          <a:p>
            <a:pPr marL="0" indent="0">
              <a:buNone/>
            </a:pPr>
            <a:endParaRPr kumimoji="1" lang="ja-JP" altLang="en-US" sz="2400" b="1" dirty="0"/>
          </a:p>
        </p:txBody>
      </p:sp>
      <p:sp>
        <p:nvSpPr>
          <p:cNvPr id="4" name="コンテンツ プレースホルダー 3"/>
          <p:cNvSpPr>
            <a:spLocks noGrp="1"/>
          </p:cNvSpPr>
          <p:nvPr>
            <p:ph sz="half" idx="2"/>
          </p:nvPr>
        </p:nvSpPr>
        <p:spPr>
          <a:xfrm>
            <a:off x="4648200" y="1916832"/>
            <a:ext cx="4038600" cy="4608512"/>
          </a:xfrm>
          <a:solidFill>
            <a:schemeClr val="accent5">
              <a:lumMod val="40000"/>
              <a:lumOff val="60000"/>
            </a:schemeClr>
          </a:solidFill>
        </p:spPr>
        <p:style>
          <a:lnRef idx="2">
            <a:schemeClr val="accent3"/>
          </a:lnRef>
          <a:fillRef idx="1">
            <a:schemeClr val="lt1"/>
          </a:fillRef>
          <a:effectRef idx="0">
            <a:schemeClr val="accent3"/>
          </a:effectRef>
          <a:fontRef idx="minor">
            <a:schemeClr val="dk1"/>
          </a:fontRef>
        </p:style>
        <p:txBody>
          <a:bodyPr>
            <a:normAutofit lnSpcReduction="10000"/>
          </a:bodyPr>
          <a:lstStyle/>
          <a:p>
            <a:pPr marL="0" indent="0">
              <a:buNone/>
            </a:pPr>
            <a:r>
              <a:rPr kumimoji="1" lang="ja-JP" altLang="en-US" sz="2400" b="1" dirty="0" smtClean="0"/>
              <a:t>　   市内　　　１４カ所</a:t>
            </a:r>
            <a:endParaRPr kumimoji="1" lang="en-US" altLang="ja-JP" sz="2400" b="1" dirty="0" smtClean="0"/>
          </a:p>
          <a:p>
            <a:pPr marL="0" indent="0">
              <a:buNone/>
            </a:pPr>
            <a:r>
              <a:rPr lang="ja-JP" altLang="en-US" sz="2400" b="1" dirty="0" smtClean="0"/>
              <a:t>　   戸数　　１０００戸</a:t>
            </a:r>
            <a:endParaRPr lang="en-US" altLang="ja-JP" sz="2400" b="1" dirty="0" smtClean="0"/>
          </a:p>
          <a:p>
            <a:pPr marL="0" indent="0">
              <a:buNone/>
            </a:pPr>
            <a:endParaRPr kumimoji="1" lang="en-US" altLang="ja-JP" sz="1800" b="1" dirty="0"/>
          </a:p>
          <a:p>
            <a:pPr marL="0" indent="0">
              <a:buNone/>
            </a:pPr>
            <a:r>
              <a:rPr lang="ja-JP" altLang="en-US" sz="1800" b="1" dirty="0" smtClean="0"/>
              <a:t>・市内の復興住宅の建設は進んでいない。</a:t>
            </a:r>
            <a:endParaRPr lang="en-US" altLang="ja-JP" sz="1800" b="1" dirty="0" smtClean="0"/>
          </a:p>
          <a:p>
            <a:pPr marL="0" indent="0">
              <a:buNone/>
            </a:pPr>
            <a:r>
              <a:rPr lang="ja-JP" altLang="en-US" sz="1800" b="1" dirty="0" smtClean="0"/>
              <a:t>・設計中が三カ所</a:t>
            </a:r>
            <a:endParaRPr lang="en-US" altLang="ja-JP" sz="1800" b="1" dirty="0" smtClean="0"/>
          </a:p>
          <a:p>
            <a:pPr marL="0" indent="0">
              <a:buNone/>
            </a:pPr>
            <a:r>
              <a:rPr lang="ja-JP" altLang="en-US" sz="1800" b="1" dirty="0" smtClean="0"/>
              <a:t>・早</a:t>
            </a:r>
            <a:r>
              <a:rPr lang="ja-JP" altLang="en-US" sz="1800" b="1" dirty="0"/>
              <a:t>い所は</a:t>
            </a:r>
            <a:r>
              <a:rPr lang="ja-JP" altLang="en-US" sz="1800" b="1" dirty="0" smtClean="0"/>
              <a:t>今年の１１月から入居開始の予定だが、遅い所は平成２８年から入居開始予定</a:t>
            </a:r>
            <a:endParaRPr lang="en-US" altLang="ja-JP" sz="1800" b="1" dirty="0" smtClean="0"/>
          </a:p>
          <a:p>
            <a:pPr marL="0" indent="0">
              <a:buNone/>
            </a:pPr>
            <a:r>
              <a:rPr lang="ja-JP" altLang="en-US" sz="1800" b="1" dirty="0" smtClean="0"/>
              <a:t>・２０１４年度中に入居可能となるのは、１０００戸の内２８８戸（約２９％）</a:t>
            </a:r>
            <a:endParaRPr lang="en-US" altLang="ja-JP" sz="1800" b="1" dirty="0" smtClean="0"/>
          </a:p>
        </p:txBody>
      </p:sp>
      <p:sp>
        <p:nvSpPr>
          <p:cNvPr id="5" name="テキスト プレースホルダー 2"/>
          <p:cNvSpPr txBox="1">
            <a:spLocks/>
          </p:cNvSpPr>
          <p:nvPr/>
        </p:nvSpPr>
        <p:spPr>
          <a:xfrm>
            <a:off x="450057" y="1237457"/>
            <a:ext cx="4040187" cy="639762"/>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9pPr>
          </a:lstStyle>
          <a:p>
            <a:pPr marL="0" indent="0" algn="ctr">
              <a:buNone/>
            </a:pPr>
            <a:r>
              <a:rPr lang="ja-JP" altLang="en-US" sz="3200" b="1" dirty="0" smtClean="0"/>
              <a:t>大船渡市</a:t>
            </a:r>
            <a:endParaRPr lang="ja-JP" altLang="en-US" sz="3200" b="1" dirty="0"/>
          </a:p>
        </p:txBody>
      </p:sp>
      <p:sp>
        <p:nvSpPr>
          <p:cNvPr id="6" name="テキスト プレースホルダー 4"/>
          <p:cNvSpPr txBox="1">
            <a:spLocks/>
          </p:cNvSpPr>
          <p:nvPr/>
        </p:nvSpPr>
        <p:spPr>
          <a:xfrm>
            <a:off x="4605288" y="1237457"/>
            <a:ext cx="4041775" cy="639762"/>
          </a:xfrm>
          <a:prstGeom prst="rect">
            <a:avLst/>
          </a:prstGeom>
        </p:spPr>
        <p:txBody>
          <a:bodyPr anchor="ct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b="1" dirty="0" smtClean="0"/>
              <a:t>陸前高田市</a:t>
            </a:r>
            <a:endParaRPr lang="ja-JP" altLang="en-US" b="1" dirty="0"/>
          </a:p>
        </p:txBody>
      </p:sp>
    </p:spTree>
    <p:extLst>
      <p:ext uri="{BB962C8B-B14F-4D97-AF65-F5344CB8AC3E}">
        <p14:creationId xmlns:p14="http://schemas.microsoft.com/office/powerpoint/2010/main" val="268396274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28596" y="1412776"/>
            <a:ext cx="8229600" cy="4888901"/>
          </a:xfrm>
        </p:spPr>
        <p:txBody>
          <a:bodyPr>
            <a:normAutofit fontScale="92500" lnSpcReduction="10000"/>
          </a:bodyPr>
          <a:lstStyle/>
          <a:p>
            <a:pPr marL="0" indent="0">
              <a:buNone/>
            </a:pPr>
            <a:r>
              <a:rPr lang="ja-JP" altLang="en-US" sz="2000" b="1" dirty="0" smtClean="0">
                <a:solidFill>
                  <a:schemeClr val="tx1"/>
                </a:solidFill>
              </a:rPr>
              <a:t>・厚生労働省は、仮設入居期限である原則２年を、２０１２年４月の段階で１年</a:t>
            </a:r>
            <a:r>
              <a:rPr lang="ja-JP" altLang="en-US" sz="2000" b="1" dirty="0">
                <a:solidFill>
                  <a:schemeClr val="tx1"/>
                </a:solidFill>
              </a:rPr>
              <a:t>延長する</a:t>
            </a:r>
            <a:r>
              <a:rPr lang="ja-JP" altLang="en-US" sz="2000" b="1" dirty="0" smtClean="0">
                <a:solidFill>
                  <a:schemeClr val="tx1"/>
                </a:solidFill>
              </a:rPr>
              <a:t>方針を示し、２０１４年度中が入居期限</a:t>
            </a:r>
            <a:endParaRPr lang="en-US" altLang="ja-JP" sz="2000" b="1" dirty="0" smtClean="0">
              <a:solidFill>
                <a:schemeClr val="tx1"/>
              </a:solidFill>
            </a:endParaRPr>
          </a:p>
          <a:p>
            <a:pPr marL="0" indent="0">
              <a:buNone/>
            </a:pPr>
            <a:r>
              <a:rPr lang="ja-JP" altLang="en-US" sz="2000" b="1" dirty="0" smtClean="0">
                <a:solidFill>
                  <a:schemeClr val="tx1"/>
                </a:solidFill>
              </a:rPr>
              <a:t>・２０１３年１月の仮設住宅の状況（大船渡市）</a:t>
            </a:r>
            <a:endParaRPr lang="en-US" altLang="ja-JP" sz="2000" b="1" dirty="0" smtClean="0">
              <a:solidFill>
                <a:schemeClr val="tx1"/>
              </a:solidFill>
            </a:endParaRPr>
          </a:p>
          <a:p>
            <a:pPr marL="0" indent="0">
              <a:buNone/>
            </a:pPr>
            <a:r>
              <a:rPr lang="ja-JP" altLang="en-US" sz="2000" b="1" dirty="0" smtClean="0">
                <a:solidFill>
                  <a:schemeClr val="tx1"/>
                </a:solidFill>
              </a:rPr>
              <a:t>　退去１４件（修繕転居４件、新居へ移転９件、事故死１軒）</a:t>
            </a:r>
            <a:endParaRPr lang="en-US" altLang="ja-JP" sz="2000" b="1" dirty="0" smtClean="0">
              <a:solidFill>
                <a:schemeClr val="tx1"/>
              </a:solidFill>
            </a:endParaRPr>
          </a:p>
          <a:p>
            <a:pPr marL="0" indent="0">
              <a:buNone/>
            </a:pPr>
            <a:r>
              <a:rPr lang="ja-JP" altLang="en-US" sz="2000" b="1" dirty="0">
                <a:solidFill>
                  <a:schemeClr val="tx1"/>
                </a:solidFill>
              </a:rPr>
              <a:t>　</a:t>
            </a:r>
            <a:r>
              <a:rPr lang="ja-JP" altLang="en-US" sz="2000" b="1" dirty="0" smtClean="0">
                <a:solidFill>
                  <a:schemeClr val="tx1"/>
                </a:solidFill>
              </a:rPr>
              <a:t>新規入居２件、空室５４戸</a:t>
            </a:r>
            <a:endParaRPr lang="en-US" altLang="ja-JP" sz="2000" b="1" dirty="0" smtClean="0">
              <a:solidFill>
                <a:schemeClr val="tx1"/>
              </a:solidFill>
            </a:endParaRPr>
          </a:p>
          <a:p>
            <a:pPr marL="0" indent="0">
              <a:buNone/>
            </a:pPr>
            <a:r>
              <a:rPr kumimoji="1" lang="ja-JP" altLang="en-US" sz="1900" b="1" dirty="0" smtClean="0">
                <a:solidFill>
                  <a:schemeClr val="tx1"/>
                </a:solidFill>
              </a:rPr>
              <a:t>・自宅の再建が進み退去される方と、自宅の再建のめどがたたない人の差が出てきている。</a:t>
            </a:r>
            <a:endParaRPr kumimoji="1" lang="en-US" altLang="ja-JP" sz="1900" b="1" dirty="0" smtClean="0">
              <a:solidFill>
                <a:schemeClr val="tx1"/>
              </a:solidFill>
            </a:endParaRPr>
          </a:p>
          <a:p>
            <a:pPr marL="0" indent="0">
              <a:buNone/>
            </a:pPr>
            <a:r>
              <a:rPr lang="ja-JP" altLang="en-US" sz="1900" b="1" dirty="0" smtClean="0">
                <a:solidFill>
                  <a:schemeClr val="tx1"/>
                </a:solidFill>
              </a:rPr>
              <a:t>・自宅の再建のめどがたたない人は、取り残されていると不安を訴える方も多い。</a:t>
            </a:r>
            <a:endParaRPr lang="en-US" altLang="ja-JP" sz="1900" b="1" dirty="0" smtClean="0">
              <a:solidFill>
                <a:schemeClr val="tx1"/>
              </a:solidFill>
            </a:endParaRPr>
          </a:p>
          <a:p>
            <a:pPr marL="0" indent="0">
              <a:buNone/>
            </a:pPr>
            <a:r>
              <a:rPr kumimoji="1" lang="ja-JP" altLang="en-US" sz="1900" b="1" dirty="0" smtClean="0">
                <a:solidFill>
                  <a:schemeClr val="tx1"/>
                </a:solidFill>
              </a:rPr>
              <a:t>・仮設内で、２世帯・３世帯で暮らされていた方などは、世帯分離して同じ仮設内で暮らす方もいる。</a:t>
            </a:r>
            <a:endParaRPr kumimoji="1" lang="en-US" altLang="ja-JP" sz="1900" b="1" dirty="0" smtClean="0">
              <a:solidFill>
                <a:schemeClr val="tx1"/>
              </a:solidFill>
            </a:endParaRPr>
          </a:p>
          <a:p>
            <a:pPr marL="0" indent="0">
              <a:buNone/>
            </a:pPr>
            <a:r>
              <a:rPr lang="ja-JP" altLang="en-US" sz="1900" b="1" dirty="0" smtClean="0">
                <a:solidFill>
                  <a:schemeClr val="tx1"/>
                </a:solidFill>
              </a:rPr>
              <a:t>・平日のお昼時は、仕事に出かけていて住民の方がほとんどいない仮設もある。</a:t>
            </a:r>
            <a:endParaRPr lang="en-US" altLang="ja-JP" sz="1900" b="1" dirty="0" smtClean="0">
              <a:solidFill>
                <a:schemeClr val="tx1"/>
              </a:solidFill>
            </a:endParaRPr>
          </a:p>
          <a:p>
            <a:pPr marL="0" indent="0">
              <a:buNone/>
            </a:pPr>
            <a:r>
              <a:rPr lang="ja-JP" altLang="en-US" sz="1900" b="1" dirty="0" smtClean="0">
                <a:solidFill>
                  <a:schemeClr val="tx1"/>
                </a:solidFill>
              </a:rPr>
              <a:t>・仕事が見つからず、アルコール依存症になる方もいる。</a:t>
            </a:r>
            <a:endParaRPr lang="en-US" altLang="ja-JP" sz="1900" b="1" dirty="0" smtClean="0">
              <a:solidFill>
                <a:schemeClr val="tx1"/>
              </a:solidFill>
            </a:endParaRPr>
          </a:p>
          <a:p>
            <a:pPr marL="0" indent="0">
              <a:buNone/>
            </a:pPr>
            <a:r>
              <a:rPr lang="ja-JP" altLang="en-US" sz="1900" b="1" dirty="0" smtClean="0">
                <a:solidFill>
                  <a:schemeClr val="tx1"/>
                </a:solidFill>
              </a:rPr>
              <a:t>・仮設に残されていくのは高齢者がほとんど</a:t>
            </a:r>
            <a:endParaRPr lang="en-US" altLang="ja-JP" sz="1900" b="1" dirty="0" smtClean="0">
              <a:solidFill>
                <a:schemeClr val="tx1"/>
              </a:solidFill>
            </a:endParaRPr>
          </a:p>
          <a:p>
            <a:pPr marL="0" indent="0">
              <a:buNone/>
            </a:pPr>
            <a:r>
              <a:rPr lang="ja-JP" altLang="en-US" sz="1900" b="1" dirty="0" smtClean="0">
                <a:solidFill>
                  <a:schemeClr val="tx1"/>
                </a:solidFill>
              </a:rPr>
              <a:t>・住民だけでなく、支援員にも疲れが見え始めている。</a:t>
            </a:r>
            <a:endParaRPr lang="en-US" altLang="ja-JP" sz="1900" b="1" dirty="0" smtClean="0">
              <a:solidFill>
                <a:schemeClr val="tx1"/>
              </a:solidFill>
            </a:endParaRPr>
          </a:p>
          <a:p>
            <a:pPr marL="0" indent="0">
              <a:buNone/>
            </a:pPr>
            <a:endParaRPr lang="en-US" altLang="ja-JP" sz="1800" dirty="0" smtClean="0">
              <a:solidFill>
                <a:schemeClr val="tx1"/>
              </a:solidFill>
            </a:endParaRPr>
          </a:p>
        </p:txBody>
      </p:sp>
      <p:sp>
        <p:nvSpPr>
          <p:cNvPr id="4" name="タイトル 1"/>
          <p:cNvSpPr>
            <a:spLocks noGrp="1"/>
          </p:cNvSpPr>
          <p:nvPr>
            <p:ph type="title"/>
          </p:nvPr>
        </p:nvSpPr>
        <p:spPr>
          <a:xfrm>
            <a:off x="428596" y="428604"/>
            <a:ext cx="8229600" cy="696140"/>
          </a:xfrm>
          <a:solidFill>
            <a:schemeClr val="accent2">
              <a:lumMod val="20000"/>
              <a:lumOff val="80000"/>
            </a:schemeClr>
          </a:solidFill>
        </p:spPr>
        <p:txBody>
          <a:bodyPr>
            <a:normAutofit fontScale="90000"/>
          </a:bodyPr>
          <a:lstStyle/>
          <a:p>
            <a:r>
              <a:rPr lang="ja-JP" altLang="en-US" dirty="0">
                <a:solidFill>
                  <a:schemeClr val="tx1"/>
                </a:solidFill>
              </a:rPr>
              <a:t>仮設</a:t>
            </a:r>
            <a:r>
              <a:rPr kumimoji="1" lang="ja-JP" altLang="en-US" dirty="0" smtClean="0">
                <a:solidFill>
                  <a:schemeClr val="tx1"/>
                </a:solidFill>
              </a:rPr>
              <a:t>住宅</a:t>
            </a:r>
            <a:endParaRPr kumimoji="1" lang="ja-JP" altLang="en-US" dirty="0">
              <a:solidFill>
                <a:schemeClr val="tx1"/>
              </a:solidFill>
            </a:endParaRPr>
          </a:p>
        </p:txBody>
      </p:sp>
    </p:spTree>
    <p:extLst>
      <p:ext uri="{BB962C8B-B14F-4D97-AF65-F5344CB8AC3E}">
        <p14:creationId xmlns:p14="http://schemas.microsoft.com/office/powerpoint/2010/main" val="126612165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normAutofit/>
          </a:bodyPr>
          <a:lstStyle/>
          <a:p>
            <a:pPr marL="0" indent="0">
              <a:buNone/>
            </a:pPr>
            <a:r>
              <a:rPr kumimoji="1" lang="ja-JP" altLang="en-US" sz="1800" b="1" dirty="0" smtClean="0">
                <a:solidFill>
                  <a:schemeClr val="tx1"/>
                </a:solidFill>
              </a:rPr>
              <a:t>・仮設住宅から出られて、自宅再建されたお宅の増加</a:t>
            </a:r>
            <a:endParaRPr kumimoji="1" lang="en-US" altLang="ja-JP" sz="1800" b="1" dirty="0" smtClean="0">
              <a:solidFill>
                <a:schemeClr val="tx1"/>
              </a:solidFill>
            </a:endParaRPr>
          </a:p>
          <a:p>
            <a:pPr marL="0" indent="0">
              <a:buNone/>
            </a:pPr>
            <a:r>
              <a:rPr lang="ja-JP" altLang="en-US" sz="1800" b="1" dirty="0" smtClean="0">
                <a:solidFill>
                  <a:schemeClr val="tx1"/>
                </a:solidFill>
              </a:rPr>
              <a:t>・避難が困難な世帯あり（高齢者独居や体が不自由な方など）</a:t>
            </a:r>
            <a:endParaRPr lang="en-US" altLang="ja-JP" sz="1800" b="1" dirty="0" smtClean="0">
              <a:solidFill>
                <a:schemeClr val="tx1"/>
              </a:solidFill>
            </a:endParaRPr>
          </a:p>
          <a:p>
            <a:pPr marL="0" indent="0">
              <a:buNone/>
            </a:pPr>
            <a:r>
              <a:rPr lang="ja-JP" altLang="en-US" sz="1800" b="1" dirty="0" smtClean="0">
                <a:solidFill>
                  <a:schemeClr val="tx1"/>
                </a:solidFill>
              </a:rPr>
              <a:t>・震度４くらいの地震が起こると、精神的に不安定になり、数日眠れなくなる方もいました。</a:t>
            </a:r>
            <a:endParaRPr lang="en-US" altLang="ja-JP" sz="1800" b="1" dirty="0" smtClean="0">
              <a:solidFill>
                <a:schemeClr val="tx1"/>
              </a:solidFill>
            </a:endParaRPr>
          </a:p>
          <a:p>
            <a:pPr marL="0" indent="0">
              <a:buNone/>
            </a:pPr>
            <a:r>
              <a:rPr lang="ja-JP" altLang="en-US" sz="1800" b="1" dirty="0" smtClean="0">
                <a:solidFill>
                  <a:schemeClr val="tx1"/>
                </a:solidFill>
              </a:rPr>
              <a:t>・同じ場所に再建できた方は良いが、全く別の場所に自宅を再建され、地域とのかかわり方が難しいと話される方もいました。</a:t>
            </a:r>
            <a:endParaRPr lang="en-US" altLang="ja-JP" sz="1800" b="1" dirty="0" smtClean="0">
              <a:solidFill>
                <a:schemeClr val="tx1"/>
              </a:solidFill>
            </a:endParaRPr>
          </a:p>
          <a:p>
            <a:pPr marL="0" indent="0">
              <a:buNone/>
            </a:pPr>
            <a:r>
              <a:rPr lang="ja-JP" altLang="en-US" sz="1800" b="1" dirty="0" smtClean="0">
                <a:solidFill>
                  <a:schemeClr val="tx1"/>
                </a:solidFill>
              </a:rPr>
              <a:t>・希死念慮を持つ高齢者世帯の情報が数件入ってきている。見守り強化</a:t>
            </a:r>
            <a:endParaRPr lang="en-US" altLang="ja-JP" sz="1800" b="1" dirty="0" smtClean="0">
              <a:solidFill>
                <a:schemeClr val="tx1"/>
              </a:solidFill>
            </a:endParaRPr>
          </a:p>
        </p:txBody>
      </p:sp>
      <p:sp>
        <p:nvSpPr>
          <p:cNvPr id="4" name="タイトル 1"/>
          <p:cNvSpPr txBox="1">
            <a:spLocks/>
          </p:cNvSpPr>
          <p:nvPr/>
        </p:nvSpPr>
        <p:spPr>
          <a:xfrm>
            <a:off x="755576" y="548680"/>
            <a:ext cx="7571184" cy="792088"/>
          </a:xfrm>
          <a:prstGeom prst="rect">
            <a:avLst/>
          </a:prstGeom>
          <a:solidFill>
            <a:schemeClr val="accent2">
              <a:lumMod val="20000"/>
              <a:lumOff val="80000"/>
            </a:schemeClr>
          </a:solidFill>
          <a:effectLst>
            <a:softEdge rad="12700"/>
          </a:effectLst>
        </p:spPr>
        <p:txBody>
          <a:bodyPr vert="horz" rtlCol="0" anchor="ctr">
            <a:normAutofit/>
          </a:bodyPr>
          <a:lstStyle>
            <a:lvl1pPr algn="ctr" rtl="0" eaLnBrk="1" latinLnBrk="0" hangingPunct="1">
              <a:spcBef>
                <a:spcPct val="0"/>
              </a:spcBef>
              <a:buNone/>
              <a:defRPr kumimoji="1" sz="4400" baseline="0">
                <a:ln>
                  <a:noFill/>
                </a:ln>
                <a:solidFill>
                  <a:schemeClr val="tx2"/>
                </a:solidFill>
                <a:effectLst>
                  <a:glow rad="101600">
                    <a:schemeClr val="bg2">
                      <a:tint val="20000"/>
                      <a:alpha val="60000"/>
                    </a:schemeClr>
                  </a:glow>
                  <a:outerShdw blurRad="50800" dist="50800" dir="2700000" algn="tl" rotWithShape="0">
                    <a:srgbClr val="000000">
                      <a:alpha val="43137"/>
                    </a:srgbClr>
                  </a:outerShdw>
                </a:effectLst>
                <a:latin typeface="+mj-lt"/>
                <a:ea typeface="+mj-ea"/>
                <a:cs typeface="+mj-cs"/>
              </a:defRPr>
            </a:lvl1pPr>
          </a:lstStyle>
          <a:p>
            <a:r>
              <a:rPr lang="ja-JP" altLang="en-US" dirty="0" smtClean="0">
                <a:solidFill>
                  <a:schemeClr val="tx1"/>
                </a:solidFill>
              </a:rPr>
              <a:t>在宅被災者</a:t>
            </a:r>
            <a:endParaRPr lang="ja-JP" altLang="en-US" dirty="0">
              <a:solidFill>
                <a:schemeClr val="tx1"/>
              </a:solidFill>
            </a:endParaRPr>
          </a:p>
        </p:txBody>
      </p:sp>
    </p:spTree>
    <p:extLst>
      <p:ext uri="{BB962C8B-B14F-4D97-AF65-F5344CB8AC3E}">
        <p14:creationId xmlns:p14="http://schemas.microsoft.com/office/powerpoint/2010/main" val="196114026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みやび">
  <a:themeElements>
    <a:clrScheme name="みやび">
      <a:dk1>
        <a:sysClr val="windowText" lastClr="000000"/>
      </a:dk1>
      <a:lt1>
        <a:sysClr val="window" lastClr="FFFFFF"/>
      </a:lt1>
      <a:dk2>
        <a:srgbClr val="975C1E"/>
      </a:dk2>
      <a:lt2>
        <a:srgbClr val="FFE880"/>
      </a:lt2>
      <a:accent1>
        <a:srgbClr val="E3560E"/>
      </a:accent1>
      <a:accent2>
        <a:srgbClr val="5C5943"/>
      </a:accent2>
      <a:accent3>
        <a:srgbClr val="F1AB3B"/>
      </a:accent3>
      <a:accent4>
        <a:srgbClr val="6D8A16"/>
      </a:accent4>
      <a:accent5>
        <a:srgbClr val="73AAC0"/>
      </a:accent5>
      <a:accent6>
        <a:srgbClr val="3E68AF"/>
      </a:accent6>
      <a:hlink>
        <a:srgbClr val="0000FE"/>
      </a:hlink>
      <a:folHlink>
        <a:srgbClr val="800080"/>
      </a:folHlink>
    </a:clrScheme>
    <a:fontScheme name="みやび">
      <a:majorFont>
        <a:latin typeface="Calibri"/>
        <a:ea typeface=""/>
        <a:cs typeface=""/>
        <a:font script="Jpan" typeface="HGｺﾞｼｯｸE"/>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ＭＳ ゴシック"/>
        <a:font script="Hang" typeface="맑은 고딕"/>
        <a:font script="Hans" typeface="黑体"/>
        <a:font script="Hant" typeface="微軟正黑體"/>
        <a:font script="Arab" typeface="Tahoma"/>
        <a:font script="Hebr" typeface="Tahoma"/>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みやび">
      <a:fillStyleLst>
        <a:solidFill>
          <a:schemeClr val="phClr">
            <a:tint val="100000"/>
          </a:schemeClr>
        </a:solidFill>
        <a:gradFill>
          <a:gsLst>
            <a:gs pos="0">
              <a:schemeClr val="phClr">
                <a:tint val="30000"/>
                <a:satMod val="250000"/>
              </a:schemeClr>
            </a:gs>
            <a:gs pos="72000">
              <a:schemeClr val="phClr">
                <a:tint val="75000"/>
                <a:satMod val="210000"/>
              </a:schemeClr>
            </a:gs>
            <a:gs pos="100000">
              <a:schemeClr val="phClr">
                <a:tint val="85000"/>
                <a:satMod val="210000"/>
              </a:schemeClr>
            </a:gs>
          </a:gsLst>
          <a:lin ang="2700000" scaled="1"/>
        </a:gradFill>
        <a:blipFill>
          <a:blip xmlns:r="http://schemas.openxmlformats.org/officeDocument/2006/relationships" r:embed="rId1">
            <a:duotone>
              <a:srgbClr val="FFFFFF"/>
              <a:schemeClr val="phClr">
                <a:tint val="100000"/>
              </a:schemeClr>
            </a:duotone>
          </a:blip>
          <a:tile tx="0" ty="0" sx="80000" sy="85000" flip="none" algn="tl"/>
        </a:blipFill>
      </a:fillStyleLst>
      <a:lnStyleLst>
        <a:ln w="13175" cap="flat" cmpd="sng" algn="ctr">
          <a:solidFill>
            <a:schemeClr val="phClr">
              <a:alpha val="100000"/>
            </a:schemeClr>
          </a:solidFill>
          <a:prstDash val="solid"/>
        </a:ln>
        <a:ln w="19525" cap="flat" cmpd="sng" algn="ctr">
          <a:solidFill>
            <a:schemeClr val="phClr">
              <a:alpha val="100000"/>
            </a:schemeClr>
          </a:solidFill>
          <a:prstDash val="solid"/>
        </a:ln>
        <a:ln w="26350" cap="flat" cmpd="sng" algn="ctr">
          <a:solidFill>
            <a:schemeClr val="phClr">
              <a:alpha val="100000"/>
            </a:schemeClr>
          </a:solidFill>
          <a:prstDash val="solid"/>
        </a:ln>
      </a:lnStyleLst>
      <a:effectStyleLst>
        <a:effectStyle>
          <a:effectLst>
            <a:outerShdw blurRad="95000">
              <a:srgbClr val="000000">
                <a:alpha val="55000"/>
              </a:srgbClr>
            </a:outerShdw>
          </a:effectLst>
          <a:scene3d>
            <a:camera prst="perspectiveFront" fov="7200000"/>
            <a:lightRig rig="brightRoom" dir="t">
              <a:rot lat="0" lon="0" rev="4800000"/>
            </a:lightRig>
          </a:scene3d>
          <a:sp3d contourW="12700" prstMaterial="powder">
            <a:bevelT h="25400"/>
            <a:bevelB h="25400"/>
            <a:contourClr>
              <a:schemeClr val="phClr">
                <a:shade val="60000"/>
                <a:satMod val="110000"/>
              </a:schemeClr>
            </a:contourClr>
          </a:sp3d>
        </a:effectStyle>
        <a:effectStyle>
          <a:effectLst>
            <a:outerShdw blurRad="254000" dist="50800" dir="2700000" algn="tl">
              <a:srgbClr val="000000">
                <a:alpha val="55000"/>
              </a:srgbClr>
            </a:outerShdw>
          </a:effectLst>
          <a:scene3d>
            <a:camera prst="perspectiveFront" fov="7200000"/>
            <a:lightRig rig="brightRoom" dir="t">
              <a:rot lat="0" lon="0" rev="4800000"/>
            </a:lightRig>
          </a:scene3d>
          <a:sp3d contourW="12700" prstMaterial="powder">
            <a:bevelT h="25400"/>
            <a:bevelB h="25400"/>
            <a:contourClr>
              <a:schemeClr val="phClr">
                <a:shade val="60000"/>
                <a:satMod val="110000"/>
              </a:schemeClr>
            </a:contourClr>
          </a:sp3d>
        </a:effectStyle>
        <a:effectStyle>
          <a:effectLst>
            <a:outerShdw blurRad="254000" dist="50800" dir="2700000" algn="tl">
              <a:srgbClr val="000000">
                <a:alpha val="55000"/>
              </a:srgbClr>
            </a:outerShdw>
          </a:effectLst>
          <a:scene3d>
            <a:camera prst="perspectiveFront" fov="7200000"/>
            <a:lightRig rig="brightRoom" dir="t">
              <a:rot lat="0" lon="0" rev="2700000"/>
            </a:lightRig>
          </a:scene3d>
          <a:sp3d>
            <a:bevelT w="342900" h="38100" prst="softRound"/>
            <a:bevelB w="342900" h="38100" prst="softRound"/>
            <a:contourClr>
              <a:srgbClr val="000000"/>
            </a:contourClr>
          </a:sp3d>
        </a:effectStyle>
      </a:effectStyleLst>
      <a:bgFillStyleLst>
        <a:solidFill>
          <a:schemeClr val="phClr"/>
        </a:solidFill>
        <a:gradFill>
          <a:gsLst>
            <a:gs pos="0">
              <a:schemeClr val="phClr">
                <a:shade val="40000"/>
                <a:satMod val="165000"/>
              </a:schemeClr>
            </a:gs>
            <a:gs pos="50000">
              <a:schemeClr val="phClr">
                <a:tint val="95000"/>
                <a:satMod val="155000"/>
              </a:schemeClr>
            </a:gs>
            <a:gs pos="100000">
              <a:schemeClr val="phClr">
                <a:tint val="47000"/>
                <a:hueMod val="100000"/>
                <a:satMod val="375000"/>
              </a:schemeClr>
            </a:gs>
          </a:gsLst>
          <a:lin ang="5400000" scaled="1"/>
        </a:gradFill>
        <a:blipFill rotWithShape="0">
          <a:blip xmlns:r="http://schemas.openxmlformats.org/officeDocument/2006/relationships" r:embed="rId2">
            <a:duotone>
              <a:schemeClr val="phClr">
                <a:tint val="95000"/>
                <a:shade val="18000"/>
                <a:hueMod val="100000"/>
                <a:satMod val="275000"/>
              </a:schemeClr>
              <a:schemeClr val="phClr">
                <a:tint val="47000"/>
                <a:shade val="100000"/>
                <a:hueMod val="100000"/>
                <a:satMod val="375000"/>
              </a:schemeClr>
            </a:duotone>
          </a:blip>
          <a:srcRect/>
          <a:stretch>
            <a:fillRect/>
          </a:stretch>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Grace</Template>
  <TotalTime>918</TotalTime>
  <Words>1522</Words>
  <Application>Microsoft Macintosh PowerPoint</Application>
  <PresentationFormat>画面に合わせる (4:3)</PresentationFormat>
  <Paragraphs>425</Paragraphs>
  <Slides>34</Slides>
  <Notes>0</Notes>
  <HiddenSlides>0</HiddenSlides>
  <MMClips>0</MMClips>
  <ScaleCrop>false</ScaleCrop>
  <HeadingPairs>
    <vt:vector size="4" baseType="variant">
      <vt:variant>
        <vt:lpstr>テーマ</vt:lpstr>
      </vt:variant>
      <vt:variant>
        <vt:i4>1</vt:i4>
      </vt:variant>
      <vt:variant>
        <vt:lpstr>スライド タイトル</vt:lpstr>
      </vt:variant>
      <vt:variant>
        <vt:i4>34</vt:i4>
      </vt:variant>
    </vt:vector>
  </HeadingPairs>
  <TitlesOfParts>
    <vt:vector size="35" baseType="lpstr">
      <vt:lpstr>みやび</vt:lpstr>
      <vt:lpstr>大阪教会管区　大船渡プロジェクト 活動報告</vt:lpstr>
      <vt:lpstr>目次</vt:lpstr>
      <vt:lpstr>現地の状況</vt:lpstr>
      <vt:lpstr>地域の状況</vt:lpstr>
      <vt:lpstr>震災   人的・物的被害状況</vt:lpstr>
      <vt:lpstr>物的被害解体状況</vt:lpstr>
      <vt:lpstr>復興住宅</vt:lpstr>
      <vt:lpstr>仮設住宅</vt:lpstr>
      <vt:lpstr>PowerPoint プレゼンテーション</vt:lpstr>
      <vt:lpstr>PowerPoint プレゼンテーション</vt:lpstr>
      <vt:lpstr>ボランティア推移</vt:lpstr>
      <vt:lpstr>ボランティア①</vt:lpstr>
      <vt:lpstr>年齢別</vt:lpstr>
      <vt:lpstr>ボランティア②</vt:lpstr>
      <vt:lpstr>大阪管区内</vt:lpstr>
      <vt:lpstr>ボランティア</vt:lpstr>
      <vt:lpstr>一年間の総括  ①活動 ②連携 ③ベース</vt:lpstr>
      <vt:lpstr>①活動</vt:lpstr>
      <vt:lpstr>ベースでのお茶っこ</vt:lpstr>
      <vt:lpstr>仮設訪問</vt:lpstr>
      <vt:lpstr>在宅訪問</vt:lpstr>
      <vt:lpstr>子育て支援</vt:lpstr>
      <vt:lpstr>漁業支援</vt:lpstr>
      <vt:lpstr>外国人支援</vt:lpstr>
      <vt:lpstr>高齢者支援</vt:lpstr>
      <vt:lpstr>個別依頼</vt:lpstr>
      <vt:lpstr>復興住宅</vt:lpstr>
      <vt:lpstr>②連携</vt:lpstr>
      <vt:lpstr>ボランティア団体</vt:lpstr>
      <vt:lpstr>教会</vt:lpstr>
      <vt:lpstr>カリタスベース</vt:lpstr>
      <vt:lpstr>③ベース</vt:lpstr>
      <vt:lpstr>スタッフ</vt:lpstr>
      <vt:lpstr>大阪教会管区　大船渡プロジェクト カリタス大船渡ベース　地ノ森いこいの家  〒022-0002　岩手県大船渡市大船渡町字地ノ森４３－２ 電話：０１９２‐４７‐４７３７</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大阪教会管区　大船渡プロジェクト 活動報告</dc:title>
  <dc:creator>oofunato-u</dc:creator>
  <cp:lastModifiedBy>濱口 一則</cp:lastModifiedBy>
  <cp:revision>62</cp:revision>
  <cp:lastPrinted>2013-02-07T06:28:43Z</cp:lastPrinted>
  <dcterms:created xsi:type="dcterms:W3CDTF">2013-01-16T06:59:20Z</dcterms:created>
  <dcterms:modified xsi:type="dcterms:W3CDTF">2013-02-15T10:54:31Z</dcterms:modified>
</cp:coreProperties>
</file>